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306DE-4AC6-4D7D-B5BA-6B3D334E0F64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8B976-320B-4A02-995A-2C83E5114A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12975"/>
          </a:xfrm>
        </p:spPr>
        <p:txBody>
          <a:bodyPr>
            <a:normAutofit/>
          </a:bodyPr>
          <a:lstStyle/>
          <a:p>
            <a:r>
              <a:rPr lang="en-US" b="1" dirty="0" err="1"/>
              <a:t>Tehnologij</a:t>
            </a:r>
            <a:r>
              <a:rPr lang="sr-Latn-CS" b="1" dirty="0"/>
              <a:t>a</a:t>
            </a:r>
            <a:r>
              <a:rPr lang="en-US" b="1" dirty="0"/>
              <a:t> </a:t>
            </a:r>
            <a:r>
              <a:rPr lang="en-US" b="1" dirty="0" err="1"/>
              <a:t>spajanja</a:t>
            </a:r>
            <a:r>
              <a:rPr lang="en-US" b="1" dirty="0"/>
              <a:t> </a:t>
            </a:r>
            <a:r>
              <a:rPr lang="en-US" b="1" dirty="0" err="1"/>
              <a:t>savremenih</a:t>
            </a:r>
            <a:r>
              <a:rPr lang="en-US" b="1" dirty="0"/>
              <a:t> </a:t>
            </a:r>
            <a:r>
              <a:rPr lang="en-US" b="1" dirty="0" err="1"/>
              <a:t>materijala</a:t>
            </a:r>
            <a:br>
              <a:rPr lang="en-US" b="1" dirty="0"/>
            </a:br>
            <a:endParaRPr lang="sr-Latn-C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Materijali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ponašanje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zavarivanju</a:t>
            </a:r>
            <a:endParaRPr lang="sr-Latn-C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Zavarljivost</a:t>
            </a:r>
            <a:r>
              <a:rPr lang="en-US" b="1" dirty="0"/>
              <a:t> </a:t>
            </a:r>
            <a:r>
              <a:rPr lang="en-US" b="1" dirty="0" err="1"/>
              <a:t>termomehanički</a:t>
            </a:r>
            <a:r>
              <a:rPr lang="en-US" b="1" dirty="0"/>
              <a:t> </a:t>
            </a:r>
            <a:r>
              <a:rPr lang="en-US" b="1" dirty="0" err="1"/>
              <a:t>obrađenih</a:t>
            </a:r>
            <a:r>
              <a:rPr lang="en-US" b="1" dirty="0"/>
              <a:t> </a:t>
            </a:r>
            <a:r>
              <a:rPr lang="en-US" b="1" dirty="0" err="1"/>
              <a:t>čelika</a:t>
            </a:r>
            <a:endParaRPr lang="sr-Latn-C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 err="1"/>
              <a:t>Kombinacijom</a:t>
            </a:r>
            <a:r>
              <a:rPr lang="en-US" sz="2800" dirty="0"/>
              <a:t> </a:t>
            </a:r>
            <a:r>
              <a:rPr lang="en-US" sz="2800" dirty="0" err="1"/>
              <a:t>mikrolegiranja</a:t>
            </a:r>
            <a:r>
              <a:rPr lang="en-US" sz="2800" dirty="0"/>
              <a:t> (do 0,25 % Ti, </a:t>
            </a:r>
            <a:r>
              <a:rPr lang="sr-Latn-RS" sz="2800" dirty="0"/>
              <a:t>V, </a:t>
            </a:r>
            <a:r>
              <a:rPr lang="en-US" sz="2800" dirty="0"/>
              <a:t>Al, Nb,…)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termomehaničke</a:t>
            </a:r>
            <a:r>
              <a:rPr lang="en-US" sz="2800" dirty="0"/>
              <a:t> </a:t>
            </a:r>
            <a:r>
              <a:rPr lang="en-US" sz="2800" dirty="0" err="1"/>
              <a:t>obrade</a:t>
            </a:r>
            <a:r>
              <a:rPr lang="en-US" sz="2800" dirty="0"/>
              <a:t> (</a:t>
            </a:r>
            <a:r>
              <a:rPr lang="en-US" sz="2800" dirty="0" err="1"/>
              <a:t>valjanja</a:t>
            </a:r>
            <a:r>
              <a:rPr lang="en-US" sz="2800" dirty="0"/>
              <a:t>) </a:t>
            </a:r>
            <a:r>
              <a:rPr lang="en-US" sz="2800" dirty="0" err="1"/>
              <a:t>povećavaju</a:t>
            </a:r>
            <a:r>
              <a:rPr lang="en-US" sz="2800" dirty="0"/>
              <a:t> se </a:t>
            </a:r>
            <a:r>
              <a:rPr lang="en-US" sz="2800" dirty="0" err="1"/>
              <a:t>meh.osobine</a:t>
            </a:r>
            <a:r>
              <a:rPr lang="en-US" sz="2800" dirty="0"/>
              <a:t> (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žilavost</a:t>
            </a:r>
            <a:r>
              <a:rPr lang="en-US" sz="2800" dirty="0"/>
              <a:t>), pa je </a:t>
            </a:r>
            <a:r>
              <a:rPr lang="en-US" sz="2800" dirty="0" err="1"/>
              <a:t>moguće</a:t>
            </a:r>
            <a:r>
              <a:rPr lang="en-US" sz="2800" dirty="0"/>
              <a:t> </a:t>
            </a:r>
            <a:r>
              <a:rPr lang="en-US" sz="2800" dirty="0" err="1"/>
              <a:t>smanjenje</a:t>
            </a:r>
            <a:r>
              <a:rPr lang="en-US" sz="2800" dirty="0"/>
              <a:t> %C (do 0,03 %)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povećanje</a:t>
            </a:r>
            <a:r>
              <a:rPr lang="en-US" sz="2800" dirty="0"/>
              <a:t> </a:t>
            </a:r>
            <a:r>
              <a:rPr lang="en-US" sz="2800" dirty="0" err="1"/>
              <a:t>zavarljivosti</a:t>
            </a:r>
            <a:r>
              <a:rPr lang="en-US" sz="2800" dirty="0"/>
              <a:t> (</a:t>
            </a:r>
            <a:r>
              <a:rPr lang="en-US" sz="2800" dirty="0" err="1"/>
              <a:t>smanjen</a:t>
            </a:r>
            <a:r>
              <a:rPr lang="en-US" sz="2800" dirty="0"/>
              <a:t> </a:t>
            </a:r>
            <a:r>
              <a:rPr lang="en-US" sz="2800" dirty="0" err="1"/>
              <a:t>C</a:t>
            </a:r>
            <a:r>
              <a:rPr lang="en-US" sz="2800" baseline="-25000" dirty="0" err="1"/>
              <a:t>ekv</a:t>
            </a:r>
            <a:r>
              <a:rPr lang="en-US" sz="2800" dirty="0"/>
              <a:t>):</a:t>
            </a:r>
          </a:p>
          <a:p>
            <a:pPr>
              <a:buNone/>
            </a:pPr>
            <a:endParaRPr lang="en-US" dirty="0"/>
          </a:p>
          <a:p>
            <a:endParaRPr lang="sr-Latn-CS" dirty="0"/>
          </a:p>
          <a:p>
            <a:endParaRPr lang="sr-Latn-CS" dirty="0"/>
          </a:p>
          <a:p>
            <a:pPr>
              <a:buNone/>
            </a:pPr>
            <a:endParaRPr lang="sr-Latn-C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59151" t="62500" r="6881" b="6250"/>
          <a:stretch>
            <a:fillRect/>
          </a:stretch>
        </p:blipFill>
        <p:spPr bwMode="auto">
          <a:xfrm>
            <a:off x="0" y="3352800"/>
            <a:ext cx="6629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ight Brace 6"/>
          <p:cNvSpPr/>
          <p:nvPr/>
        </p:nvSpPr>
        <p:spPr>
          <a:xfrm>
            <a:off x="6629400" y="3429000"/>
            <a:ext cx="304800" cy="28956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95400" y="3352800"/>
            <a:ext cx="457200" cy="28956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8" idx="0"/>
            <a:endCxn id="7" idx="0"/>
          </p:cNvCxnSpPr>
          <p:nvPr/>
        </p:nvCxnSpPr>
        <p:spPr>
          <a:xfrm>
            <a:off x="1524000" y="3352800"/>
            <a:ext cx="5105400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010400" y="3711476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/>
              <a:t>Ovi</a:t>
            </a:r>
            <a:r>
              <a:rPr lang="en-US" sz="2400" i="1" dirty="0"/>
              <a:t> </a:t>
            </a:r>
            <a:r>
              <a:rPr lang="en-US" sz="2400" i="1" dirty="0" err="1"/>
              <a:t>čelici</a:t>
            </a:r>
            <a:r>
              <a:rPr lang="en-US" sz="2400" i="1" dirty="0"/>
              <a:t> </a:t>
            </a:r>
            <a:r>
              <a:rPr lang="en-US" sz="2400" i="1" dirty="0" err="1"/>
              <a:t>ili</a:t>
            </a:r>
            <a:r>
              <a:rPr lang="en-US" sz="2400" i="1" dirty="0"/>
              <a:t> </a:t>
            </a:r>
            <a:r>
              <a:rPr lang="en-US" sz="2400" i="1" dirty="0" err="1"/>
              <a:t>imaju</a:t>
            </a:r>
            <a:r>
              <a:rPr lang="en-US" sz="2400" i="1" dirty="0"/>
              <a:t> </a:t>
            </a:r>
            <a:r>
              <a:rPr lang="en-US" sz="2400" i="1" dirty="0" err="1"/>
              <a:t>vrlo</a:t>
            </a:r>
            <a:r>
              <a:rPr lang="en-US" sz="2400" i="1" dirty="0"/>
              <a:t> </a:t>
            </a:r>
            <a:r>
              <a:rPr lang="en-US" sz="2400" i="1" dirty="0" err="1"/>
              <a:t>malo</a:t>
            </a:r>
            <a:r>
              <a:rPr lang="en-US" sz="2400" i="1" dirty="0"/>
              <a:t> </a:t>
            </a:r>
            <a:r>
              <a:rPr lang="en-US" sz="2400" i="1" dirty="0" err="1"/>
              <a:t>perlita</a:t>
            </a:r>
            <a:r>
              <a:rPr lang="en-US" sz="2400" i="1" dirty="0"/>
              <a:t> (~20%) </a:t>
            </a:r>
            <a:r>
              <a:rPr lang="en-US" sz="2400" i="1" dirty="0" err="1"/>
              <a:t>ili</a:t>
            </a:r>
            <a:r>
              <a:rPr lang="en-US" sz="2400" i="1" dirty="0"/>
              <a:t> </a:t>
            </a:r>
            <a:r>
              <a:rPr lang="en-US" sz="2400" i="1" dirty="0" err="1"/>
              <a:t>ga</a:t>
            </a:r>
            <a:r>
              <a:rPr lang="en-US" sz="2400" i="1" dirty="0"/>
              <a:t> </a:t>
            </a:r>
            <a:r>
              <a:rPr lang="en-US" sz="2400" i="1" dirty="0" err="1"/>
              <a:t>skoro</a:t>
            </a:r>
            <a:r>
              <a:rPr lang="en-US" sz="2400" i="1" dirty="0"/>
              <a:t> </a:t>
            </a:r>
            <a:r>
              <a:rPr lang="en-US" sz="2400" i="1" dirty="0" err="1"/>
              <a:t>uopšte</a:t>
            </a:r>
            <a:r>
              <a:rPr lang="en-US" sz="2400" i="1" dirty="0"/>
              <a:t> </a:t>
            </a:r>
            <a:r>
              <a:rPr lang="en-US" sz="2400" i="1" dirty="0" err="1"/>
              <a:t>nemaju</a:t>
            </a:r>
            <a:r>
              <a:rPr lang="en-US" sz="2400" i="1" dirty="0"/>
              <a:t> (~5 %)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613" y="762000"/>
            <a:ext cx="2895600" cy="5592763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err="1"/>
              <a:t>Osobine</a:t>
            </a:r>
            <a:r>
              <a:rPr lang="en-US" sz="2800" dirty="0"/>
              <a:t>: </a:t>
            </a:r>
          </a:p>
          <a:p>
            <a:pPr>
              <a:buFontTx/>
              <a:buChar char="-"/>
            </a:pPr>
            <a:r>
              <a:rPr lang="en-US" sz="2800" dirty="0" err="1"/>
              <a:t>čvrstoća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nivou</a:t>
            </a:r>
            <a:r>
              <a:rPr lang="en-US" sz="2800" dirty="0"/>
              <a:t> </a:t>
            </a:r>
            <a:r>
              <a:rPr lang="en-US" sz="2800" dirty="0" err="1"/>
              <a:t>mikrolegiranih</a:t>
            </a:r>
            <a:r>
              <a:rPr lang="en-US" sz="2800" dirty="0"/>
              <a:t>, </a:t>
            </a:r>
            <a:r>
              <a:rPr lang="en-US" sz="2800" dirty="0" err="1"/>
              <a:t>ali</a:t>
            </a:r>
            <a:r>
              <a:rPr lang="en-US" sz="2800" dirty="0"/>
              <a:t> </a:t>
            </a:r>
            <a:r>
              <a:rPr lang="en-US" sz="2800" dirty="0" err="1"/>
              <a:t>još</a:t>
            </a:r>
            <a:r>
              <a:rPr lang="en-US" sz="2800" dirty="0"/>
              <a:t> </a:t>
            </a:r>
            <a:r>
              <a:rPr lang="en-US" sz="2800" dirty="0" err="1"/>
              <a:t>žilaviji</a:t>
            </a:r>
            <a:r>
              <a:rPr lang="en-US" sz="2800" dirty="0"/>
              <a:t> </a:t>
            </a:r>
            <a:r>
              <a:rPr lang="en-US" sz="2800" dirty="0" err="1"/>
              <a:t>naročito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niskim</a:t>
            </a:r>
            <a:r>
              <a:rPr lang="en-US" sz="2800" dirty="0"/>
              <a:t> </a:t>
            </a:r>
            <a:r>
              <a:rPr lang="en-US" sz="2800" dirty="0" err="1"/>
              <a:t>temperaturama</a:t>
            </a:r>
            <a:endParaRPr lang="en-US" sz="2800" dirty="0"/>
          </a:p>
          <a:p>
            <a:pPr>
              <a:buFontTx/>
              <a:buChar char="-"/>
            </a:pPr>
            <a:r>
              <a:rPr lang="en-US" sz="2800" dirty="0" err="1"/>
              <a:t>poboljšana</a:t>
            </a:r>
            <a:r>
              <a:rPr lang="en-US" sz="2800" dirty="0"/>
              <a:t> </a:t>
            </a:r>
            <a:r>
              <a:rPr lang="en-US" sz="2800" dirty="0" err="1"/>
              <a:t>zavarljivost</a:t>
            </a:r>
            <a:r>
              <a:rPr lang="en-US" sz="2800" dirty="0"/>
              <a:t> </a:t>
            </a:r>
            <a:r>
              <a:rPr lang="en-US" sz="2800" dirty="0" err="1"/>
              <a:t>zbog</a:t>
            </a:r>
            <a:r>
              <a:rPr lang="en-US" sz="2800" dirty="0"/>
              <a:t> </a:t>
            </a:r>
            <a:r>
              <a:rPr lang="en-US" sz="2800" dirty="0" err="1"/>
              <a:t>nemogućnosti</a:t>
            </a:r>
            <a:r>
              <a:rPr lang="en-US" sz="2800" dirty="0"/>
              <a:t> </a:t>
            </a:r>
            <a:r>
              <a:rPr lang="en-US" sz="2800" dirty="0" err="1"/>
              <a:t>postizanja</a:t>
            </a:r>
            <a:r>
              <a:rPr lang="en-US" sz="2800" dirty="0"/>
              <a:t> </a:t>
            </a:r>
            <a:r>
              <a:rPr lang="en-US" sz="2800" dirty="0" err="1"/>
              <a:t>martenzitne</a:t>
            </a:r>
            <a:r>
              <a:rPr lang="en-US" sz="2800" dirty="0"/>
              <a:t> </a:t>
            </a:r>
            <a:r>
              <a:rPr lang="en-US" sz="2800" dirty="0" err="1"/>
              <a:t>transformacije</a:t>
            </a:r>
            <a:r>
              <a:rPr lang="en-US" sz="2800" dirty="0"/>
              <a:t>:</a:t>
            </a:r>
            <a:endParaRPr lang="sr-Latn-RS" sz="2800" dirty="0"/>
          </a:p>
          <a:p>
            <a:pPr>
              <a:buFontTx/>
              <a:buChar char="-"/>
            </a:pPr>
            <a:r>
              <a:rPr lang="sr-Latn-RS" sz="2800" dirty="0"/>
              <a:t>Nema karakteristične horizontalne linije u dnu TTT dijagrama</a:t>
            </a: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35139" t="17708" r="15666" b="11458"/>
          <a:stretch>
            <a:fillRect/>
          </a:stretch>
        </p:blipFill>
        <p:spPr bwMode="auto">
          <a:xfrm>
            <a:off x="2971800" y="1175657"/>
            <a:ext cx="6172200" cy="4996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u="sng" dirty="0" err="1"/>
              <a:t>Zavarivanje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 err="1"/>
              <a:t>Zavareni</a:t>
            </a:r>
            <a:r>
              <a:rPr lang="en-US" dirty="0"/>
              <a:t> </a:t>
            </a:r>
            <a:r>
              <a:rPr lang="en-US" dirty="0" err="1"/>
              <a:t>spoj</a:t>
            </a:r>
            <a:r>
              <a:rPr lang="en-US" dirty="0"/>
              <a:t> </a:t>
            </a:r>
            <a:r>
              <a:rPr lang="en-US" dirty="0" err="1"/>
              <a:t>mora</a:t>
            </a:r>
            <a:r>
              <a:rPr lang="en-US" dirty="0"/>
              <a:t> </a:t>
            </a:r>
            <a:r>
              <a:rPr lang="en-US" dirty="0" err="1"/>
              <a:t>takođe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mikrolegirajuće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bazičnom</a:t>
            </a:r>
            <a:r>
              <a:rPr lang="en-US" dirty="0"/>
              <a:t> </a:t>
            </a:r>
            <a:r>
              <a:rPr lang="en-US" dirty="0" err="1"/>
              <a:t>oblogom</a:t>
            </a:r>
            <a:r>
              <a:rPr lang="en-US" dirty="0"/>
              <a:t> (REL/E)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bazičnim</a:t>
            </a:r>
            <a:r>
              <a:rPr lang="en-US" dirty="0"/>
              <a:t> </a:t>
            </a:r>
            <a:r>
              <a:rPr lang="en-US" dirty="0" err="1"/>
              <a:t>prahom</a:t>
            </a:r>
            <a:r>
              <a:rPr lang="en-US" dirty="0"/>
              <a:t> (EPP)</a:t>
            </a:r>
          </a:p>
          <a:p>
            <a:pPr>
              <a:buFontTx/>
              <a:buChar char="-"/>
            </a:pPr>
            <a:r>
              <a:rPr lang="en-US" dirty="0" err="1"/>
              <a:t>Dodavanje</a:t>
            </a:r>
            <a:r>
              <a:rPr lang="en-US" dirty="0"/>
              <a:t> </a:t>
            </a:r>
            <a:r>
              <a:rPr lang="en-US" dirty="0" err="1"/>
              <a:t>mikrolegirajućih</a:t>
            </a:r>
            <a:r>
              <a:rPr lang="en-US" dirty="0"/>
              <a:t> </a:t>
            </a:r>
            <a:r>
              <a:rPr lang="en-US" dirty="0" err="1"/>
              <a:t>elemenata</a:t>
            </a:r>
            <a:r>
              <a:rPr lang="en-US" dirty="0"/>
              <a:t> je </a:t>
            </a:r>
            <a:r>
              <a:rPr lang="en-US" dirty="0" err="1"/>
              <a:t>jednostavnije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obloge</a:t>
            </a:r>
            <a:r>
              <a:rPr lang="en-US" dirty="0"/>
              <a:t>/</a:t>
            </a:r>
            <a:r>
              <a:rPr lang="en-US" dirty="0" err="1"/>
              <a:t>praha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elektrodu</a:t>
            </a:r>
            <a:r>
              <a:rPr lang="en-US" dirty="0"/>
              <a:t>/</a:t>
            </a:r>
            <a:r>
              <a:rPr lang="en-US" dirty="0" err="1"/>
              <a:t>žicu</a:t>
            </a:r>
            <a:r>
              <a:rPr lang="en-US" dirty="0"/>
              <a:t> (</a:t>
            </a:r>
            <a:r>
              <a:rPr lang="en-US" dirty="0" err="1"/>
              <a:t>leg.elementi</a:t>
            </a:r>
            <a:r>
              <a:rPr lang="en-US" dirty="0"/>
              <a:t> </a:t>
            </a:r>
            <a:r>
              <a:rPr lang="en-US" dirty="0" err="1"/>
              <a:t>sagorevaju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proizvodnje</a:t>
            </a:r>
            <a:r>
              <a:rPr lang="en-US" dirty="0"/>
              <a:t> </a:t>
            </a:r>
            <a:r>
              <a:rPr lang="en-US" dirty="0" err="1"/>
              <a:t>žice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zavarivanja</a:t>
            </a:r>
            <a:r>
              <a:rPr lang="en-US" dirty="0"/>
              <a:t>, a </a:t>
            </a:r>
            <a:r>
              <a:rPr lang="en-US" dirty="0" err="1"/>
              <a:t>efekat</a:t>
            </a:r>
            <a:r>
              <a:rPr lang="en-US" dirty="0"/>
              <a:t> </a:t>
            </a:r>
            <a:r>
              <a:rPr lang="en-US" dirty="0" err="1"/>
              <a:t>ojačavanja</a:t>
            </a:r>
            <a:r>
              <a:rPr lang="en-US" dirty="0"/>
              <a:t> </a:t>
            </a:r>
            <a:r>
              <a:rPr lang="en-US" dirty="0" err="1"/>
              <a:t>komplikuje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izvlačenja</a:t>
            </a:r>
            <a:r>
              <a:rPr lang="en-US" dirty="0"/>
              <a:t> </a:t>
            </a:r>
            <a:r>
              <a:rPr lang="en-US" dirty="0" err="1"/>
              <a:t>žice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 err="1"/>
              <a:t>Postupci</a:t>
            </a:r>
            <a:r>
              <a:rPr lang="en-US" dirty="0"/>
              <a:t>: REL/E, EPP, MAG</a:t>
            </a:r>
          </a:p>
          <a:p>
            <a:r>
              <a:rPr lang="en-US" dirty="0"/>
              <a:t>MAG: puna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u="sng" dirty="0" err="1"/>
              <a:t>punjena</a:t>
            </a:r>
            <a:r>
              <a:rPr lang="en-US" u="sng" dirty="0"/>
              <a:t> </a:t>
            </a:r>
            <a:r>
              <a:rPr lang="en-US" u="sng" dirty="0" err="1"/>
              <a:t>žica</a:t>
            </a:r>
            <a:r>
              <a:rPr lang="en-US" dirty="0"/>
              <a:t>, </a:t>
            </a:r>
            <a:r>
              <a:rPr lang="en-US" dirty="0" err="1"/>
              <a:t>lakše</a:t>
            </a:r>
            <a:r>
              <a:rPr lang="en-US" dirty="0"/>
              <a:t> </a:t>
            </a:r>
            <a:r>
              <a:rPr lang="sr-Latn-RS" dirty="0"/>
              <a:t>dodavanje </a:t>
            </a:r>
            <a:r>
              <a:rPr lang="sr-Latn-RS" dirty="0" err="1"/>
              <a:t>mikrolegirajućih</a:t>
            </a:r>
            <a:r>
              <a:rPr lang="sr-Latn-RS" dirty="0"/>
              <a:t> elemenata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punjenom</a:t>
            </a:r>
            <a:r>
              <a:rPr lang="en-US" dirty="0"/>
              <a:t> </a:t>
            </a:r>
            <a:r>
              <a:rPr lang="en-US" dirty="0" err="1"/>
              <a:t>žicom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“</a:t>
            </a:r>
            <a:r>
              <a:rPr lang="en-US" dirty="0" err="1"/>
              <a:t>punjenje</a:t>
            </a:r>
            <a:r>
              <a:rPr lang="en-US" dirty="0"/>
              <a:t>” </a:t>
            </a:r>
            <a:r>
              <a:rPr lang="en-US" dirty="0" err="1"/>
              <a:t>igra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obloge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REL/E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praha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EPP), bez </a:t>
            </a:r>
            <a:r>
              <a:rPr lang="en-US" dirty="0" err="1"/>
              <a:t>predgrevanja</a:t>
            </a:r>
            <a:r>
              <a:rPr lang="en-US" dirty="0"/>
              <a:t>!</a:t>
            </a:r>
            <a:endParaRPr lang="sr-Latn-RS" dirty="0"/>
          </a:p>
          <a:p>
            <a:r>
              <a:rPr lang="sr-Latn-RS" dirty="0"/>
              <a:t>Punjene žice – profili:</a:t>
            </a:r>
            <a:endParaRPr lang="en-US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B1AACF2A-440F-4AC1-AF60-DA4BDBF9DB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l="58565" t="56250" r="9224" b="33018"/>
          <a:stretch>
            <a:fillRect/>
          </a:stretch>
        </p:blipFill>
        <p:spPr bwMode="auto">
          <a:xfrm>
            <a:off x="152400" y="5561045"/>
            <a:ext cx="7321924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7C70A885-12FD-4060-A138-73768782C7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/>
          <a:srcRect l="70988" t="66351" r="22623" b="23513"/>
          <a:stretch/>
        </p:blipFill>
        <p:spPr bwMode="auto">
          <a:xfrm>
            <a:off x="7320008" y="5561045"/>
            <a:ext cx="1452282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 err="1"/>
              <a:t>Hvala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pažnji</a:t>
            </a:r>
            <a:r>
              <a:rPr lang="en-US" dirty="0"/>
              <a:t>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224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Tehnologija spajanja savremenih materijala </vt:lpstr>
      <vt:lpstr>Zavarljivost termomehanički obrađenih čelika</vt:lpstr>
      <vt:lpstr>PowerPoint Presentation</vt:lpstr>
      <vt:lpstr>PowerPoint Presentation</vt:lpstr>
      <vt:lpstr>Hvala na pažnji!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Tehnologija spajanja savremenih materijala</dc:title>
  <dc:creator>sebastijan</dc:creator>
  <cp:lastModifiedBy>Sebastian Baloš</cp:lastModifiedBy>
  <cp:revision>25</cp:revision>
  <dcterms:created xsi:type="dcterms:W3CDTF">2015-08-03T17:45:04Z</dcterms:created>
  <dcterms:modified xsi:type="dcterms:W3CDTF">2020-11-08T12:11:10Z</dcterms:modified>
</cp:coreProperties>
</file>