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0" r:id="rId4"/>
    <p:sldId id="305" r:id="rId5"/>
    <p:sldId id="318" r:id="rId6"/>
    <p:sldId id="319" r:id="rId7"/>
    <p:sldId id="320" r:id="rId8"/>
    <p:sldId id="321" r:id="rId9"/>
    <p:sldId id="316" r:id="rId10"/>
    <p:sldId id="262" r:id="rId11"/>
    <p:sldId id="263" r:id="rId12"/>
    <p:sldId id="264" r:id="rId13"/>
    <p:sldId id="317" r:id="rId14"/>
    <p:sldId id="266" r:id="rId15"/>
    <p:sldId id="268" r:id="rId16"/>
    <p:sldId id="265" r:id="rId17"/>
    <p:sldId id="267" r:id="rId18"/>
    <p:sldId id="269" r:id="rId19"/>
    <p:sldId id="322" r:id="rId20"/>
    <p:sldId id="324" r:id="rId21"/>
    <p:sldId id="270" r:id="rId22"/>
    <p:sldId id="271" r:id="rId23"/>
    <p:sldId id="325" r:id="rId24"/>
    <p:sldId id="326" r:id="rId25"/>
    <p:sldId id="272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90" autoAdjust="0"/>
  </p:normalViewPr>
  <p:slideViewPr>
    <p:cSldViewPr>
      <p:cViewPr varScale="1">
        <p:scale>
          <a:sx n="29" d="100"/>
          <a:sy n="29" d="100"/>
        </p:scale>
        <p:origin x="150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sales@ccsteel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/>
              <a:t>O</a:t>
            </a:r>
            <a:r>
              <a:rPr lang="sr-Latn-RS" u="sng" dirty="0"/>
              <a:t>tpornost na puzanje</a:t>
            </a:r>
            <a:r>
              <a:rPr lang="sr-Latn-RS" dirty="0"/>
              <a:t>-otežavanje kretanja dislokacija, tj.stvaranja mikrošupljina na granicama zrna:</a:t>
            </a:r>
          </a:p>
          <a:p>
            <a:pPr>
              <a:buFontTx/>
              <a:buChar char="-"/>
            </a:pPr>
            <a:r>
              <a:rPr lang="sr-Latn-RS" dirty="0"/>
              <a:t>Mn izaziva rastvarajuće ojačavanje osnove i otežava se kretanje dislokacija</a:t>
            </a:r>
          </a:p>
          <a:p>
            <a:pPr>
              <a:buFontTx/>
              <a:buChar char="-"/>
            </a:pPr>
            <a:r>
              <a:rPr lang="sr-Latn-RS" dirty="0"/>
              <a:t>Cr, Mo, V, W stvaraju karbide koji koče kretanje dislokacija</a:t>
            </a:r>
          </a:p>
          <a:p>
            <a:pPr>
              <a:buFontTx/>
              <a:buChar char="-"/>
            </a:pPr>
            <a:r>
              <a:rPr lang="sr-Latn-RS" dirty="0"/>
              <a:t>I</a:t>
            </a:r>
            <a:r>
              <a:rPr lang="en-US" dirty="0"/>
              <a:t>z</a:t>
            </a:r>
            <a:r>
              <a:rPr lang="sr-Latn-RS" dirty="0"/>
              <a:t>nad 600</a:t>
            </a:r>
            <a:r>
              <a:rPr lang="sr-Latn-RS" baseline="30000" dirty="0"/>
              <a:t>o</a:t>
            </a:r>
            <a:r>
              <a:rPr lang="sr-Latn-RS" dirty="0"/>
              <a:t>C javlja se termička oksidacija – upotreba visokolegiranih čelika sa Mo, V, W (takođe obrazuju karbide)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sr-Latn-RS" u="sng" dirty="0"/>
              <a:t>Vrste čelika otpornih na puzanje</a:t>
            </a:r>
            <a:r>
              <a:rPr lang="sr-Latn-RS" dirty="0"/>
              <a:t>:</a:t>
            </a:r>
          </a:p>
          <a:p>
            <a:pPr>
              <a:buFontTx/>
              <a:buChar char="-"/>
            </a:pPr>
            <a:r>
              <a:rPr lang="en-US" i="1" dirty="0"/>
              <a:t>N</a:t>
            </a:r>
            <a:r>
              <a:rPr lang="sr-Latn-RS" i="1" dirty="0"/>
              <a:t>elegirani Mn sitnozrni čelici (normalizovani) i mikrolegirani (poboljšani) do 350-400</a:t>
            </a:r>
            <a:r>
              <a:rPr lang="sr-Latn-RS" i="1" baseline="30000" dirty="0"/>
              <a:t>o</a:t>
            </a:r>
            <a:r>
              <a:rPr lang="sr-Latn-RS" i="1" dirty="0"/>
              <a:t>C-već obrađeni</a:t>
            </a:r>
          </a:p>
          <a:p>
            <a:pPr>
              <a:buFontTx/>
              <a:buChar char="-"/>
            </a:pPr>
            <a:r>
              <a:rPr lang="sr-Latn-RS" b="1" dirty="0"/>
              <a:t>Niskolegirani Mn, Mo i Cr-Mo (normalizovani) do 450-500</a:t>
            </a:r>
            <a:r>
              <a:rPr lang="sr-Latn-RS" b="1" baseline="30000" dirty="0"/>
              <a:t>o</a:t>
            </a:r>
            <a:r>
              <a:rPr lang="sr-Latn-RS" b="1" dirty="0"/>
              <a:t>C</a:t>
            </a:r>
          </a:p>
          <a:p>
            <a:pPr>
              <a:buFontTx/>
              <a:buChar char="-"/>
            </a:pPr>
            <a:r>
              <a:rPr lang="sr-Latn-RS" b="1" dirty="0"/>
              <a:t>Niskolegirani Cr-Mo i Cr-Mo-V (poboljšani) do 550</a:t>
            </a:r>
            <a:r>
              <a:rPr lang="sr-Latn-RS" b="1" baseline="30000" dirty="0"/>
              <a:t>o</a:t>
            </a:r>
            <a:r>
              <a:rPr lang="sr-Latn-RS" b="1" dirty="0"/>
              <a:t>C</a:t>
            </a:r>
          </a:p>
          <a:p>
            <a:pPr>
              <a:buFontTx/>
              <a:buChar char="-"/>
            </a:pPr>
            <a:r>
              <a:rPr lang="sr-Latn-RS" dirty="0"/>
              <a:t>Visokolegirani martenzitni 9-12%Cr-Mo-V do 600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</a:p>
          <a:p>
            <a:pPr>
              <a:buFontTx/>
              <a:buChar char="-"/>
            </a:pPr>
            <a:r>
              <a:rPr lang="sr-Latn-RS" dirty="0"/>
              <a:t>Visokolegirani austenitni Cr-Ni, Cr-Ni-Mo do </a:t>
            </a:r>
            <a:r>
              <a:rPr lang="en-US" dirty="0"/>
              <a:t>900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endParaRPr lang="en-US" dirty="0"/>
          </a:p>
          <a:p>
            <a:endParaRPr lang="sr-Latn-RS" dirty="0"/>
          </a:p>
          <a:p>
            <a:r>
              <a:rPr lang="sr-Latn-RS" u="sng" dirty="0"/>
              <a:t>Upotreba</a:t>
            </a:r>
            <a:r>
              <a:rPr lang="sr-Latn-RS" dirty="0"/>
              <a:t>: posude i cevovodi pod pritiskom i energetska postrojenja gde je</a:t>
            </a:r>
            <a:r>
              <a:rPr lang="en-US" dirty="0"/>
              <a:t> </a:t>
            </a:r>
            <a:r>
              <a:rPr lang="sr-Latn-RS" dirty="0"/>
              <a:t>prisutno puzanje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RS" b="1" u="sng" dirty="0"/>
              <a:t>Niskolegirani čelici otporni na puzanje</a:t>
            </a:r>
            <a:r>
              <a:rPr lang="sr-Latn-RS" b="1" dirty="0"/>
              <a:t>:</a:t>
            </a:r>
          </a:p>
          <a:p>
            <a:pPr>
              <a:buNone/>
            </a:pPr>
            <a:r>
              <a:rPr lang="sr-Latn-RS" dirty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26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999"/>
            <a:ext cx="8915400" cy="202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EC861-24BC-4DD1-92A6-68803CB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859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Posude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 (16Mo3,13CrMo4-5,…)</a:t>
            </a:r>
          </a:p>
          <a:p>
            <a:pPr marL="514350" indent="-514350">
              <a:buAutoNum type="arabicPeriod"/>
            </a:pPr>
            <a:r>
              <a:rPr lang="en-US" dirty="0" err="1"/>
              <a:t>Cevi</a:t>
            </a:r>
            <a:r>
              <a:rPr lang="en-US" dirty="0"/>
              <a:t> –</a:t>
            </a:r>
            <a:r>
              <a:rPr lang="en-US" dirty="0" err="1"/>
              <a:t>bešavne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šavne</a:t>
            </a:r>
            <a:r>
              <a:rPr lang="en-US" dirty="0"/>
              <a:t>/</a:t>
            </a: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</a:t>
            </a:r>
            <a:r>
              <a:rPr lang="sr-Latn-RS" dirty="0"/>
              <a:t>i kovani delovi </a:t>
            </a:r>
            <a:r>
              <a:rPr lang="en-US" dirty="0"/>
              <a:t>(15Mo3,</a:t>
            </a:r>
            <a:r>
              <a:rPr lang="sr-Latn-RS" dirty="0"/>
              <a:t> 13CrMo4-4, </a:t>
            </a:r>
            <a:r>
              <a:rPr lang="en-US" dirty="0"/>
              <a:t>10CrMo9-10,…)</a:t>
            </a:r>
          </a:p>
          <a:p>
            <a:endParaRPr lang="en-US" dirty="0"/>
          </a:p>
        </p:txBody>
      </p:sp>
      <p:pic>
        <p:nvPicPr>
          <p:cNvPr id="2050" name="Picture 2" descr="16Mo3 Steel Plate Available Ex-Stock. Fast Delivery to Asia">
            <a:extLst>
              <a:ext uri="{FF2B5EF4-FFF2-40B4-BE49-F238E27FC236}">
                <a16:creationId xmlns:a16="http://schemas.microsoft.com/office/drawing/2014/main" id="{1D99FBCA-7123-4556-BDCC-855710B9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38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 10028-2 16Mo3 Pressure Vessel and Boiler Steel Plate with EN10029  Manufacturers and Suppliers - Professional Mill - Henan HZZ">
            <a:extLst>
              <a:ext uri="{FF2B5EF4-FFF2-40B4-BE49-F238E27FC236}">
                <a16:creationId xmlns:a16="http://schemas.microsoft.com/office/drawing/2014/main" id="{87A199F3-E915-44AE-B751-E196DCAA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40661"/>
            <a:ext cx="3429000" cy="22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ME SA335 -15Mo3 Pipe, एएसटीएम पाइप in Bhuleshwar, Mumbai , Silicon Steel  Co | ID: 17708293855">
            <a:extLst>
              <a:ext uri="{FF2B5EF4-FFF2-40B4-BE49-F238E27FC236}">
                <a16:creationId xmlns:a16="http://schemas.microsoft.com/office/drawing/2014/main" id="{DCED3791-72FC-4DD3-A910-016FE3F7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38" y="4648199"/>
            <a:ext cx="2106561" cy="2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ality SS 310H Welded Large Pipes Suppliers, Buy UNS S31009 Pipes">
            <a:extLst>
              <a:ext uri="{FF2B5EF4-FFF2-40B4-BE49-F238E27FC236}">
                <a16:creationId xmlns:a16="http://schemas.microsoft.com/office/drawing/2014/main" id="{2DABE292-909B-4AFE-9DA5-A1935E32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019" y="4648198"/>
            <a:ext cx="2106562" cy="21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85E95-4D89-4974-B2E0-730BFFFA21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297" y="4626074"/>
            <a:ext cx="2872249" cy="2154187"/>
          </a:xfrm>
          <a:prstGeom prst="rect">
            <a:avLst/>
          </a:prstGeom>
        </p:spPr>
      </p:pic>
      <p:pic>
        <p:nvPicPr>
          <p:cNvPr id="2058" name="Picture 10" descr="Pressure Vessel Steel Plate - Features, Applications and Specifications">
            <a:extLst>
              <a:ext uri="{FF2B5EF4-FFF2-40B4-BE49-F238E27FC236}">
                <a16:creationId xmlns:a16="http://schemas.microsoft.com/office/drawing/2014/main" id="{6242D67E-3C00-4BF4-BBE8-1699DEB03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389" y="2338236"/>
            <a:ext cx="2937211" cy="21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2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382000" cy="56689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800" dirty="0"/>
              <a:t>CEV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formule</a:t>
            </a:r>
            <a:r>
              <a:rPr lang="en-US" sz="2800" dirty="0"/>
              <a:t> MIZ/IIW:</a:t>
            </a:r>
          </a:p>
          <a:p>
            <a:pPr>
              <a:buFontTx/>
              <a:buChar char="-"/>
            </a:pPr>
            <a:r>
              <a:rPr lang="en-US" sz="2800" dirty="0" err="1"/>
              <a:t>Postupci</a:t>
            </a:r>
            <a:r>
              <a:rPr lang="en-US" sz="2800" dirty="0"/>
              <a:t>: </a:t>
            </a:r>
            <a:r>
              <a:rPr lang="en-US" sz="2800" dirty="0" err="1"/>
              <a:t>najčešće</a:t>
            </a:r>
            <a:r>
              <a:rPr lang="en-US" sz="2800" dirty="0"/>
              <a:t> REL/E, TIG, MAG</a:t>
            </a:r>
          </a:p>
          <a:p>
            <a:pPr>
              <a:buFontTx/>
              <a:buChar char="-"/>
            </a:pPr>
            <a:r>
              <a:rPr lang="en-US" sz="2800" dirty="0" err="1"/>
              <a:t>Bazične</a:t>
            </a:r>
            <a:r>
              <a:rPr lang="en-US" sz="2800" dirty="0"/>
              <a:t> </a:t>
            </a:r>
            <a:r>
              <a:rPr lang="en-US" sz="2800" dirty="0" err="1"/>
              <a:t>sušene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Predgrevanje</a:t>
            </a:r>
            <a:r>
              <a:rPr lang="en-US" sz="2800" dirty="0"/>
              <a:t> za CEV&gt;0,48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je temp</a:t>
            </a:r>
            <a:r>
              <a:rPr lang="sr-Latn-RS" sz="2800" dirty="0" err="1"/>
              <a:t>eratura</a:t>
            </a:r>
            <a:r>
              <a:rPr lang="sr-Latn-RS" sz="2800" dirty="0"/>
              <a:t> </a:t>
            </a:r>
            <a:r>
              <a:rPr lang="en-US" sz="2800" dirty="0" err="1"/>
              <a:t>ispod</a:t>
            </a:r>
            <a:r>
              <a:rPr lang="en-US" sz="2800" dirty="0"/>
              <a:t> +5</a:t>
            </a:r>
            <a:r>
              <a:rPr lang="en-US" sz="2800" baseline="30000" dirty="0"/>
              <a:t>o</a:t>
            </a:r>
            <a:r>
              <a:rPr lang="en-US" sz="2800" dirty="0"/>
              <a:t>C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723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flipH="1">
            <a:off x="1905000" y="5410200"/>
            <a:ext cx="4572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19050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TIG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198120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Za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debljine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</a:t>
            </a:r>
            <a:r>
              <a:rPr lang="en-US" sz="2400" dirty="0" err="1"/>
              <a:t>gasnim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sr-Latn-RS" sz="2400" dirty="0"/>
              <a:t> i TIG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flipH="1">
            <a:off x="1828800" y="4953000"/>
            <a:ext cx="533400" cy="457200"/>
          </a:xfrm>
          <a:prstGeom prst="rightBrace">
            <a:avLst>
              <a:gd name="adj1" fmla="val 8333"/>
              <a:gd name="adj2" fmla="val 535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u="sng" dirty="0"/>
              <a:t>*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različitih</a:t>
            </a:r>
            <a:r>
              <a:rPr lang="en-US" u="sng" dirty="0"/>
              <a:t> </a:t>
            </a:r>
            <a:r>
              <a:rPr lang="en-US" u="sng" dirty="0" err="1"/>
              <a:t>tipova</a:t>
            </a:r>
            <a:r>
              <a:rPr lang="en-US" u="sng" dirty="0"/>
              <a:t> </a:t>
            </a:r>
            <a:r>
              <a:rPr lang="en-US" u="sng" dirty="0" err="1"/>
              <a:t>niskolegiranih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sr-Latn-RS" dirty="0"/>
              <a:t>Radi se zbog uštede u ceni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za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</a:t>
            </a:r>
            <a:r>
              <a:rPr lang="en-US" dirty="0" err="1"/>
              <a:t>niži</a:t>
            </a:r>
            <a:r>
              <a:rPr lang="en-US" dirty="0"/>
              <a:t> CEV)</a:t>
            </a:r>
            <a:r>
              <a:rPr lang="sr-Latn-RS" dirty="0"/>
              <a:t>, mada je često dodatni materijal isti za oba materijala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Predgrevanje</a:t>
            </a:r>
            <a:r>
              <a:rPr lang="en-US" dirty="0"/>
              <a:t> za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(visa temp</a:t>
            </a:r>
            <a:r>
              <a:rPr lang="sr-Latn-RS" dirty="0" err="1"/>
              <a:t>eratura</a:t>
            </a:r>
            <a:r>
              <a:rPr lang="en-US" dirty="0"/>
              <a:t>)</a:t>
            </a:r>
            <a:r>
              <a:rPr lang="sr-Latn-RS" dirty="0"/>
              <a:t>, jer viša temperatura zadovoljava i osnovni materijal kod kojeg je optimalna temperatura </a:t>
            </a:r>
            <a:r>
              <a:rPr lang="sr-Latn-RS" dirty="0" err="1"/>
              <a:t>predgrevanja</a:t>
            </a:r>
            <a:r>
              <a:rPr lang="sr-Latn-RS" dirty="0"/>
              <a:t> niža</a:t>
            </a:r>
          </a:p>
          <a:p>
            <a:pPr>
              <a:buFontTx/>
              <a:buChar char="-"/>
            </a:pP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naknadne</a:t>
            </a:r>
            <a:r>
              <a:rPr lang="en-US" dirty="0"/>
              <a:t> </a:t>
            </a:r>
            <a:r>
              <a:rPr lang="en-US" dirty="0" err="1"/>
              <a:t>termičke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je ~</a:t>
            </a:r>
            <a:r>
              <a:rPr lang="en-US" dirty="0" err="1"/>
              <a:t>konstantna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804137"/>
          </a:xfrm>
        </p:spPr>
        <p:txBody>
          <a:bodyPr>
            <a:normAutofit fontScale="85000" lnSpcReduction="20000"/>
          </a:bodyPr>
          <a:lstStyle/>
          <a:p>
            <a:r>
              <a:rPr lang="sr-Latn-RS" sz="2800" b="1" dirty="0"/>
              <a:t>Čelici otporni na vodonik pod pritiskom-podvrsta </a:t>
            </a:r>
            <a:r>
              <a:rPr lang="sr-Latn-RS" sz="2800" b="1" dirty="0" err="1"/>
              <a:t>niskolegiranih</a:t>
            </a:r>
            <a:r>
              <a:rPr lang="sr-Latn-RS" sz="2800" b="1" dirty="0"/>
              <a:t> čelika otpornih na puzanje:</a:t>
            </a:r>
          </a:p>
          <a:p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Otporni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vodoničnu</a:t>
            </a:r>
            <a:r>
              <a:rPr lang="en-US" sz="2800" dirty="0"/>
              <a:t> </a:t>
            </a:r>
            <a:r>
              <a:rPr lang="en-US" sz="2800" dirty="0" err="1"/>
              <a:t>koroziju</a:t>
            </a:r>
            <a:r>
              <a:rPr lang="en-US" sz="2800" dirty="0"/>
              <a:t> do 600</a:t>
            </a:r>
            <a:r>
              <a:rPr lang="en-US" sz="2800" baseline="30000" dirty="0"/>
              <a:t>o</a:t>
            </a:r>
            <a:r>
              <a:rPr lang="en-US" sz="2800" dirty="0"/>
              <a:t>C u </a:t>
            </a:r>
            <a:r>
              <a:rPr lang="en-US" sz="2800" dirty="0" err="1"/>
              <a:t>postrojenjima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hidriranje</a:t>
            </a:r>
            <a:r>
              <a:rPr lang="en-US" sz="2800" dirty="0"/>
              <a:t> </a:t>
            </a:r>
            <a:r>
              <a:rPr lang="en-US" sz="2800" dirty="0" err="1"/>
              <a:t>naftnih</a:t>
            </a:r>
            <a:r>
              <a:rPr lang="en-US" sz="2800" dirty="0"/>
              <a:t> </a:t>
            </a:r>
            <a:r>
              <a:rPr lang="en-US" sz="2800" dirty="0" err="1"/>
              <a:t>derivata</a:t>
            </a:r>
            <a:r>
              <a:rPr lang="en-US" sz="2800" dirty="0"/>
              <a:t>, </a:t>
            </a:r>
            <a:r>
              <a:rPr lang="en-US" sz="2800" dirty="0" err="1"/>
              <a:t>sintezu</a:t>
            </a:r>
            <a:r>
              <a:rPr lang="en-US" sz="2800" dirty="0"/>
              <a:t> </a:t>
            </a:r>
            <a:r>
              <a:rPr lang="en-US" sz="2800" dirty="0" err="1"/>
              <a:t>amonijaka</a:t>
            </a:r>
            <a:r>
              <a:rPr lang="en-US" sz="2800" dirty="0"/>
              <a:t>, </a:t>
            </a:r>
            <a:r>
              <a:rPr lang="en-US" sz="2800" dirty="0" err="1"/>
              <a:t>metilalkohola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dr.</a:t>
            </a:r>
          </a:p>
          <a:p>
            <a:pPr>
              <a:buFontTx/>
              <a:buChar char="-"/>
            </a:pPr>
            <a:r>
              <a:rPr lang="en-US" sz="2800" dirty="0" err="1"/>
              <a:t>Sadrže</a:t>
            </a:r>
            <a:r>
              <a:rPr lang="en-US" sz="2800" dirty="0"/>
              <a:t> </a:t>
            </a:r>
            <a:r>
              <a:rPr lang="en-US" sz="2800" dirty="0" err="1"/>
              <a:t>karbidotvorce</a:t>
            </a:r>
            <a:r>
              <a:rPr lang="en-US" sz="2800" dirty="0"/>
              <a:t> (Cr) koji </a:t>
            </a:r>
            <a:r>
              <a:rPr lang="en-US" sz="2800" dirty="0" err="1"/>
              <a:t>vezuju</a:t>
            </a:r>
            <a:r>
              <a:rPr lang="en-US" sz="2800" dirty="0"/>
              <a:t> </a:t>
            </a:r>
            <a:r>
              <a:rPr lang="en-US" sz="2800" dirty="0" err="1"/>
              <a:t>slobodni</a:t>
            </a:r>
            <a:r>
              <a:rPr lang="en-US" sz="2800" dirty="0"/>
              <a:t> C da se ne bi </a:t>
            </a:r>
            <a:r>
              <a:rPr lang="en-US" sz="2800" dirty="0" err="1"/>
              <a:t>vezao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 u CH</a:t>
            </a:r>
            <a:r>
              <a:rPr lang="en-US" sz="2800" baseline="-25000" dirty="0"/>
              <a:t>4</a:t>
            </a:r>
            <a:r>
              <a:rPr lang="en-US" sz="2800" dirty="0"/>
              <a:t> (</a:t>
            </a:r>
            <a:r>
              <a:rPr lang="en-US" sz="2800" dirty="0" err="1"/>
              <a:t>metan</a:t>
            </a:r>
            <a:r>
              <a:rPr lang="en-US" sz="2800" dirty="0"/>
              <a:t>)</a:t>
            </a:r>
            <a:r>
              <a:rPr lang="sr-Latn-RS" sz="2800" dirty="0"/>
              <a:t>-opasan sa gledišta povećanja zapremine i unutrašnjih napona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Toplotna</a:t>
            </a:r>
            <a:r>
              <a:rPr lang="en-US" sz="2800" dirty="0"/>
              <a:t> </a:t>
            </a:r>
            <a:r>
              <a:rPr lang="en-US" sz="2800" dirty="0" err="1"/>
              <a:t>postojanost</a:t>
            </a:r>
            <a:r>
              <a:rPr lang="en-US" sz="2800" dirty="0"/>
              <a:t> se </a:t>
            </a:r>
            <a:r>
              <a:rPr lang="en-US" sz="2800" dirty="0" err="1"/>
              <a:t>obezbeđuje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Mo </a:t>
            </a:r>
            <a:r>
              <a:rPr lang="en-US" sz="2800" dirty="0" err="1"/>
              <a:t>i</a:t>
            </a:r>
            <a:r>
              <a:rPr lang="en-US" sz="2800" dirty="0"/>
              <a:t> V</a:t>
            </a:r>
          </a:p>
          <a:p>
            <a:pPr>
              <a:buFontTx/>
              <a:buChar char="-"/>
            </a:pPr>
            <a:r>
              <a:rPr lang="en-US" sz="2800" dirty="0" err="1"/>
              <a:t>Stanje</a:t>
            </a:r>
            <a:r>
              <a:rPr lang="en-US" sz="2800" dirty="0"/>
              <a:t> </a:t>
            </a:r>
            <a:r>
              <a:rPr lang="en-US" sz="2800" dirty="0" err="1"/>
              <a:t>isporuke</a:t>
            </a:r>
            <a:r>
              <a:rPr lang="en-US" sz="2800" dirty="0"/>
              <a:t> je </a:t>
            </a:r>
            <a:r>
              <a:rPr lang="en-US" sz="2800" dirty="0" err="1"/>
              <a:t>poboljšano</a:t>
            </a:r>
            <a:r>
              <a:rPr lang="sr-Latn-RS" sz="2800" dirty="0"/>
              <a:t> ili </a:t>
            </a:r>
            <a:r>
              <a:rPr lang="sr-Latn-RS" sz="2800" dirty="0" err="1"/>
              <a:t>izotermalno</a:t>
            </a:r>
            <a:r>
              <a:rPr lang="sr-Latn-RS" sz="2800" dirty="0"/>
              <a:t> poboljšano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85138"/>
            <a:ext cx="8686800" cy="26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437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vodonik</a:t>
            </a:r>
            <a:r>
              <a:rPr lang="en-US" u="sng" dirty="0"/>
              <a:t> pod </a:t>
            </a:r>
            <a:r>
              <a:rPr lang="en-US" u="sng" dirty="0" err="1"/>
              <a:t>pritiskom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Cr-Mo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Veći</a:t>
            </a:r>
            <a:r>
              <a:rPr lang="en-US" dirty="0"/>
              <a:t> %C </a:t>
            </a:r>
            <a:r>
              <a:rPr lang="en-US" dirty="0" err="1"/>
              <a:t>i</a:t>
            </a:r>
            <a:r>
              <a:rPr lang="en-US" dirty="0"/>
              <a:t> Cr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zavarljivost</a:t>
            </a:r>
            <a:r>
              <a:rPr lang="en-US" dirty="0"/>
              <a:t>, pa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temp.predgrevanja</a:t>
            </a:r>
            <a:r>
              <a:rPr lang="en-US" dirty="0"/>
              <a:t> 200-350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termičke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600-750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err="1"/>
              <a:t>Visokolegirani</a:t>
            </a:r>
            <a:r>
              <a:rPr lang="en-US" b="1" u="sng" dirty="0"/>
              <a:t> </a:t>
            </a:r>
            <a:r>
              <a:rPr lang="en-US" b="1" u="sng" dirty="0" err="1"/>
              <a:t>čelici</a:t>
            </a:r>
            <a:r>
              <a:rPr lang="en-US" b="1" u="sng" dirty="0"/>
              <a:t> </a:t>
            </a:r>
            <a:r>
              <a:rPr lang="en-US" b="1" u="sng" dirty="0" err="1"/>
              <a:t>otporni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puzanje</a:t>
            </a:r>
            <a:r>
              <a:rPr lang="en-US" b="1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sr-Latn-RS" dirty="0"/>
              <a:t>Visokolegirani martenzitni 9-12%Cr-Mo-V do 600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r>
              <a:rPr lang="en-US" dirty="0"/>
              <a:t> (primer: X20CrMoV12-1; </a:t>
            </a:r>
            <a:r>
              <a:rPr lang="en-US" dirty="0" err="1"/>
              <a:t>ima</a:t>
            </a:r>
            <a:r>
              <a:rPr lang="en-US" dirty="0"/>
              <a:t> 0,25%V)</a:t>
            </a:r>
          </a:p>
          <a:p>
            <a:pPr>
              <a:buFontTx/>
              <a:buChar char="-"/>
            </a:pPr>
            <a:r>
              <a:rPr lang="sr-Latn-RS" dirty="0"/>
              <a:t>Visokolegirani austenitni Cr-Ni, Cr-Ni-Mo do temperature </a:t>
            </a:r>
            <a:r>
              <a:rPr lang="en-US" dirty="0"/>
              <a:t>55</a:t>
            </a:r>
            <a:r>
              <a:rPr lang="sr-Latn-RS" dirty="0"/>
              <a:t>0-</a:t>
            </a:r>
            <a:r>
              <a:rPr lang="en-US" dirty="0"/>
              <a:t>90</a:t>
            </a:r>
            <a:r>
              <a:rPr lang="sr-Latn-RS" dirty="0"/>
              <a:t>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	1. C&lt;0,1%, </a:t>
            </a: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ojačavanje</a:t>
            </a:r>
            <a:r>
              <a:rPr lang="en-US" dirty="0"/>
              <a:t>, do 550-600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r>
              <a:rPr lang="en-US" dirty="0"/>
              <a:t>	2. C=0,1-0,2%, </a:t>
            </a:r>
            <a:r>
              <a:rPr lang="en-US" dirty="0" err="1"/>
              <a:t>gašenje-starenje</a:t>
            </a:r>
            <a:r>
              <a:rPr lang="en-US" dirty="0"/>
              <a:t>,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karbidima</a:t>
            </a:r>
            <a:r>
              <a:rPr lang="en-US" dirty="0"/>
              <a:t>, do 600-800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r>
              <a:rPr lang="en-US" dirty="0"/>
              <a:t>	3.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legiranje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Mo, V, </a:t>
            </a:r>
            <a:r>
              <a:rPr lang="en-US" dirty="0" err="1"/>
              <a:t>Nb</a:t>
            </a:r>
            <a:r>
              <a:rPr lang="en-US" dirty="0"/>
              <a:t>, Ti,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karbidima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intermetalnim</a:t>
            </a:r>
            <a:r>
              <a:rPr lang="en-US" dirty="0"/>
              <a:t> </a:t>
            </a:r>
            <a:r>
              <a:rPr lang="en-US" dirty="0" err="1"/>
              <a:t>jedinjenjima</a:t>
            </a:r>
            <a:r>
              <a:rPr lang="en-US" dirty="0"/>
              <a:t>, do 700-900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C532-CD8C-417D-8542-67DC5207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sr-Latn-RS" sz="3000" b="1" u="sng" dirty="0" err="1"/>
              <a:t>Martenzitni</a:t>
            </a:r>
            <a:r>
              <a:rPr lang="sr-Latn-RS" sz="3000" b="1" u="sng" dirty="0"/>
              <a:t>:</a:t>
            </a:r>
          </a:p>
          <a:p>
            <a:r>
              <a:rPr lang="en-US" sz="3000" dirty="0" err="1"/>
              <a:t>Otpornost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puzanje</a:t>
            </a:r>
            <a:r>
              <a:rPr lang="en-US" sz="3000" dirty="0"/>
              <a:t> se </a:t>
            </a:r>
            <a:r>
              <a:rPr lang="en-US" sz="3000" dirty="0" err="1"/>
              <a:t>zasniva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otpornosti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koroziju</a:t>
            </a:r>
            <a:r>
              <a:rPr lang="en-US" sz="3000" dirty="0"/>
              <a:t> </a:t>
            </a:r>
            <a:r>
              <a:rPr lang="en-US" sz="3000" dirty="0" err="1"/>
              <a:t>kod</a:t>
            </a:r>
            <a:r>
              <a:rPr lang="en-US" sz="3000" dirty="0"/>
              <a:t> </a:t>
            </a:r>
            <a:r>
              <a:rPr lang="en-US" sz="3000" dirty="0" err="1"/>
              <a:t>nerđajućih</a:t>
            </a:r>
            <a:r>
              <a:rPr lang="en-US" sz="3000" dirty="0"/>
              <a:t> </a:t>
            </a:r>
            <a:r>
              <a:rPr lang="en-US" sz="3000" dirty="0" err="1"/>
              <a:t>čelika</a:t>
            </a:r>
            <a:r>
              <a:rPr lang="en-US" sz="3000" dirty="0"/>
              <a:t>, </a:t>
            </a:r>
            <a:r>
              <a:rPr lang="en-US" sz="3000" dirty="0" err="1"/>
              <a:t>sadrže</a:t>
            </a:r>
            <a:r>
              <a:rPr lang="en-US" sz="3000" dirty="0"/>
              <a:t> Mo, Mn, Ni </a:t>
            </a:r>
            <a:r>
              <a:rPr lang="en-US" sz="3000" dirty="0" err="1"/>
              <a:t>čime</a:t>
            </a:r>
            <a:r>
              <a:rPr lang="en-US" sz="3000" dirty="0"/>
              <a:t> se </a:t>
            </a:r>
            <a:r>
              <a:rPr lang="en-US" sz="3000" dirty="0" err="1"/>
              <a:t>ojačava</a:t>
            </a:r>
            <a:r>
              <a:rPr lang="en-US" sz="3000" dirty="0"/>
              <a:t> </a:t>
            </a:r>
            <a:r>
              <a:rPr lang="en-US" sz="3000" dirty="0" err="1"/>
              <a:t>čvrsti</a:t>
            </a:r>
            <a:r>
              <a:rPr lang="en-US" sz="3000" dirty="0"/>
              <a:t> </a:t>
            </a:r>
            <a:r>
              <a:rPr lang="en-US" sz="3000" dirty="0" err="1"/>
              <a:t>rastvor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otežavanje</a:t>
            </a:r>
            <a:r>
              <a:rPr lang="en-US" sz="3000" dirty="0"/>
              <a:t> </a:t>
            </a:r>
            <a:r>
              <a:rPr lang="en-US" sz="3000" dirty="0" err="1"/>
              <a:t>kretanja</a:t>
            </a:r>
            <a:r>
              <a:rPr lang="en-US" sz="3000" dirty="0"/>
              <a:t> </a:t>
            </a:r>
            <a:r>
              <a:rPr lang="en-US" sz="3000" dirty="0" err="1"/>
              <a:t>karbida</a:t>
            </a:r>
            <a:r>
              <a:rPr lang="en-US" sz="3000" dirty="0"/>
              <a:t>, </a:t>
            </a:r>
            <a:r>
              <a:rPr lang="en-US" sz="3000" dirty="0" err="1"/>
              <a:t>dislokacija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širenje</a:t>
            </a:r>
            <a:r>
              <a:rPr lang="en-US" sz="3000" dirty="0"/>
              <a:t> </a:t>
            </a:r>
            <a:r>
              <a:rPr lang="en-US" sz="3000" dirty="0" err="1"/>
              <a:t>mikrošupljina</a:t>
            </a:r>
            <a:r>
              <a:rPr lang="en-US" sz="3000" dirty="0"/>
              <a:t>, </a:t>
            </a:r>
            <a:r>
              <a:rPr lang="en-US" sz="3000" dirty="0" err="1"/>
              <a:t>karbidi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 Cr (Cr</a:t>
            </a:r>
            <a:r>
              <a:rPr lang="en-US" sz="3000" baseline="-25000" dirty="0"/>
              <a:t>23</a:t>
            </a:r>
            <a:r>
              <a:rPr lang="en-US" sz="3000" dirty="0"/>
              <a:t>C</a:t>
            </a:r>
            <a:r>
              <a:rPr lang="en-US" sz="3000" baseline="-25000" dirty="0"/>
              <a:t>6</a:t>
            </a:r>
            <a:r>
              <a:rPr lang="en-US" sz="3000" dirty="0"/>
              <a:t>)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talozi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V, Nb ((</a:t>
            </a:r>
            <a:r>
              <a:rPr lang="en-US" sz="3000" dirty="0" err="1"/>
              <a:t>V,Nb</a:t>
            </a:r>
            <a:r>
              <a:rPr lang="en-US" sz="3000" dirty="0"/>
              <a:t>)(C,N)) </a:t>
            </a:r>
            <a:r>
              <a:rPr lang="en-US" sz="3000" dirty="0" err="1"/>
              <a:t>povećavaju</a:t>
            </a:r>
            <a:r>
              <a:rPr lang="en-US" sz="3000" dirty="0"/>
              <a:t> </a:t>
            </a:r>
            <a:r>
              <a:rPr lang="en-US" sz="3000" dirty="0" err="1"/>
              <a:t>otpornost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puzanje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Upotreba</a:t>
            </a:r>
            <a:r>
              <a:rPr lang="en-US" sz="3000" dirty="0"/>
              <a:t> do </a:t>
            </a:r>
            <a:r>
              <a:rPr lang="en-US" sz="3000" dirty="0" err="1"/>
              <a:t>proračunate</a:t>
            </a:r>
            <a:r>
              <a:rPr lang="en-US" sz="3000" dirty="0"/>
              <a:t> temperature 600</a:t>
            </a:r>
            <a:r>
              <a:rPr lang="en-US" sz="3000" baseline="30000" dirty="0"/>
              <a:t>o</a:t>
            </a:r>
            <a:r>
              <a:rPr lang="en-US" sz="3000" dirty="0"/>
              <a:t>C</a:t>
            </a:r>
            <a:endParaRPr lang="sr-Latn-R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896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čelika</a:t>
            </a:r>
            <a:r>
              <a:rPr lang="en-US" b="1" dirty="0"/>
              <a:t> </a:t>
            </a:r>
            <a:r>
              <a:rPr lang="sr-Latn-RS" b="1" dirty="0"/>
              <a:t>otpornih na puzanje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r-Latn-RS" sz="2600" dirty="0"/>
              <a:t>Puzanje je proces plastične deformacije na povišenim temperaturama u uslovima vremenskog opterećenja – posledica je lom usled termičkog zamora.</a:t>
            </a:r>
          </a:p>
          <a:p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1841"/>
            <a:ext cx="4648200" cy="369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264569"/>
            <a:ext cx="4267200" cy="35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velika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4459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velika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mala i konstanatna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3407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789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6455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505200" y="4623500"/>
            <a:ext cx="685800" cy="1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2645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332" y="41789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719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6992" y="44233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825B-EE3A-4EA3-8129-D8304A0F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err="1"/>
              <a:t>Cevi</a:t>
            </a:r>
            <a:r>
              <a:rPr lang="en-US" sz="3000" dirty="0"/>
              <a:t> –</a:t>
            </a:r>
            <a:r>
              <a:rPr lang="en-US" sz="3000" dirty="0" err="1"/>
              <a:t>bešavne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šavne</a:t>
            </a:r>
            <a:r>
              <a:rPr lang="en-US" sz="3000" dirty="0"/>
              <a:t>/</a:t>
            </a:r>
            <a:r>
              <a:rPr lang="en-US" sz="3000" dirty="0" err="1"/>
              <a:t>zavarene</a:t>
            </a:r>
            <a:r>
              <a:rPr lang="en-US" sz="3000" dirty="0"/>
              <a:t> </a:t>
            </a:r>
            <a:r>
              <a:rPr lang="en-US" sz="3000" dirty="0" err="1"/>
              <a:t>cevi</a:t>
            </a:r>
            <a:r>
              <a:rPr lang="en-US" sz="3000" dirty="0"/>
              <a:t> (X20CrMoV12-1, X11CrMo9-1</a:t>
            </a:r>
            <a:r>
              <a:rPr lang="sr-Latn-RS" sz="3000" dirty="0"/>
              <a:t>, </a:t>
            </a:r>
            <a:r>
              <a:rPr lang="en-US" sz="3000" dirty="0"/>
              <a:t>X20CrMoNiV11-1,…)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Kovane</a:t>
            </a:r>
            <a:r>
              <a:rPr lang="en-US" sz="3000" dirty="0"/>
              <a:t> </a:t>
            </a:r>
            <a:r>
              <a:rPr lang="en-US" sz="3000" dirty="0" err="1"/>
              <a:t>delove</a:t>
            </a:r>
            <a:r>
              <a:rPr lang="en-US" sz="3000" dirty="0"/>
              <a:t> (X20CrMoV12-1,…)</a:t>
            </a:r>
            <a:endParaRPr lang="sr-Latn-RS" sz="3000" dirty="0"/>
          </a:p>
          <a:p>
            <a:pPr marL="0" indent="0">
              <a:buNone/>
            </a:pPr>
            <a:r>
              <a:rPr lang="en-US" sz="3000" dirty="0" err="1"/>
              <a:t>Primena</a:t>
            </a:r>
            <a:r>
              <a:rPr lang="en-US" sz="3000" dirty="0"/>
              <a:t>: </a:t>
            </a:r>
            <a:r>
              <a:rPr lang="en-US" sz="3000" dirty="0" err="1"/>
              <a:t>plamene</a:t>
            </a:r>
            <a:r>
              <a:rPr lang="en-US" sz="3000" dirty="0"/>
              <a:t> </a:t>
            </a:r>
            <a:r>
              <a:rPr lang="en-US" sz="3000" dirty="0" err="1"/>
              <a:t>cevi</a:t>
            </a:r>
            <a:r>
              <a:rPr lang="en-US" sz="3000" dirty="0"/>
              <a:t>, </a:t>
            </a:r>
            <a:r>
              <a:rPr lang="en-US" sz="3000" dirty="0" err="1"/>
              <a:t>gorionici</a:t>
            </a:r>
            <a:r>
              <a:rPr lang="en-US" sz="3000" dirty="0"/>
              <a:t>, </a:t>
            </a:r>
            <a:r>
              <a:rPr lang="en-US" sz="3000" dirty="0" err="1"/>
              <a:t>kolektori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parnim</a:t>
            </a:r>
            <a:r>
              <a:rPr lang="en-US" sz="3000" dirty="0"/>
              <a:t> </a:t>
            </a:r>
            <a:r>
              <a:rPr lang="en-US" sz="3000" dirty="0" err="1"/>
              <a:t>kotlovima</a:t>
            </a:r>
            <a:r>
              <a:rPr lang="en-US" sz="3000" dirty="0"/>
              <a:t>…</a:t>
            </a: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F128-B040-4DC9-A66A-56EC18E5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7AEBF-2948-4DD9-923B-38DCB53F7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990" y="4686585"/>
            <a:ext cx="2386012" cy="196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23BB3-19A4-464D-85CB-62B7A70AF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002" y="4681669"/>
            <a:ext cx="3181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0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55927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martenzitnih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sz="2800" dirty="0" err="1"/>
              <a:t>Postupci</a:t>
            </a:r>
            <a:r>
              <a:rPr lang="en-US" sz="2800" dirty="0"/>
              <a:t>: REL/E, TIG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korene</a:t>
            </a:r>
            <a:r>
              <a:rPr lang="en-US" sz="2800" dirty="0"/>
              <a:t> </a:t>
            </a:r>
            <a:r>
              <a:rPr lang="en-US" sz="2800" dirty="0" err="1"/>
              <a:t>zavare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- </a:t>
            </a:r>
            <a:r>
              <a:rPr lang="en-US" sz="2800" dirty="0" err="1"/>
              <a:t>Dodatni</a:t>
            </a:r>
            <a:r>
              <a:rPr lang="en-US" sz="2800" dirty="0"/>
              <a:t> </a:t>
            </a:r>
            <a:r>
              <a:rPr lang="en-US" sz="2800" dirty="0" err="1"/>
              <a:t>materijal</a:t>
            </a:r>
            <a:r>
              <a:rPr lang="en-US" sz="2800" dirty="0"/>
              <a:t>: </a:t>
            </a:r>
            <a:r>
              <a:rPr lang="en-US" sz="2800" dirty="0" err="1"/>
              <a:t>austenitni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sličan</a:t>
            </a:r>
            <a:r>
              <a:rPr lang="en-US" sz="2800" dirty="0"/>
              <a:t> </a:t>
            </a:r>
            <a:r>
              <a:rPr lang="en-US" sz="2800" dirty="0" err="1"/>
              <a:t>osnovnom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- </a:t>
            </a:r>
            <a:r>
              <a:rPr lang="en-US" sz="2800" dirty="0" err="1"/>
              <a:t>Postupak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i="1" dirty="0" err="1"/>
              <a:t>austenitnim</a:t>
            </a:r>
            <a:r>
              <a:rPr lang="en-US" sz="2800" i="1" dirty="0"/>
              <a:t> dod.mat</a:t>
            </a:r>
            <a:r>
              <a:rPr lang="en-US" sz="2800" dirty="0"/>
              <a:t>.: </a:t>
            </a:r>
            <a:r>
              <a:rPr lang="en-US" sz="2800" dirty="0" err="1"/>
              <a:t>predgrevanje</a:t>
            </a:r>
            <a:r>
              <a:rPr lang="en-US" sz="2800" dirty="0"/>
              <a:t> 400-450</a:t>
            </a:r>
            <a:r>
              <a:rPr lang="en-US" sz="2800" baseline="30000" dirty="0"/>
              <a:t>o</a:t>
            </a:r>
            <a:r>
              <a:rPr lang="en-US" sz="2800" dirty="0"/>
              <a:t>C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naknadna</a:t>
            </a:r>
            <a:r>
              <a:rPr lang="en-US" sz="2800" dirty="0"/>
              <a:t> term.obr. 740-780</a:t>
            </a:r>
            <a:r>
              <a:rPr lang="en-US" sz="2800" baseline="30000" dirty="0"/>
              <a:t>o</a:t>
            </a:r>
            <a:r>
              <a:rPr lang="en-US" sz="2800" dirty="0"/>
              <a:t>C: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943600" cy="36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316617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Manje</a:t>
            </a:r>
            <a:r>
              <a:rPr lang="en-US" sz="2800" dirty="0"/>
              <a:t> se </a:t>
            </a:r>
            <a:r>
              <a:rPr lang="en-US" sz="2800" dirty="0" err="1"/>
              <a:t>koristi</a:t>
            </a:r>
            <a:r>
              <a:rPr lang="en-US" sz="2800" dirty="0"/>
              <a:t>, </a:t>
            </a:r>
            <a:r>
              <a:rPr lang="en-US" sz="2800" dirty="0" err="1"/>
              <a:t>jer</a:t>
            </a:r>
            <a:r>
              <a:rPr lang="en-US" sz="2800" dirty="0"/>
              <a:t> </a:t>
            </a:r>
            <a:r>
              <a:rPr lang="en-US" sz="2800" dirty="0" err="1"/>
              <a:t>postoje</a:t>
            </a:r>
            <a:r>
              <a:rPr lang="en-US" sz="2800" dirty="0"/>
              <a:t> </a:t>
            </a:r>
            <a:r>
              <a:rPr lang="en-US" sz="2800" dirty="0" err="1"/>
              <a:t>problemi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</a:t>
            </a:r>
            <a:r>
              <a:rPr lang="en-US" sz="2800" dirty="0" err="1"/>
              <a:t>različitog</a:t>
            </a:r>
            <a:r>
              <a:rPr lang="en-US" sz="2800" dirty="0"/>
              <a:t> </a:t>
            </a:r>
            <a:r>
              <a:rPr lang="en-US" sz="2800" dirty="0" err="1"/>
              <a:t>koef.toplotnog</a:t>
            </a:r>
            <a:r>
              <a:rPr lang="en-US" sz="2800" dirty="0"/>
              <a:t> </a:t>
            </a:r>
            <a:r>
              <a:rPr lang="en-US" sz="2800" dirty="0" err="1"/>
              <a:t>širenja</a:t>
            </a:r>
            <a:r>
              <a:rPr lang="en-US" sz="2800" dirty="0"/>
              <a:t> </a:t>
            </a:r>
            <a:r>
              <a:rPr lang="en-US" sz="2800" dirty="0" err="1"/>
              <a:t>martenzita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austenita</a:t>
            </a:r>
            <a:r>
              <a:rPr lang="en-US" sz="2800" dirty="0"/>
              <a:t> u </a:t>
            </a:r>
            <a:r>
              <a:rPr lang="en-US" sz="2800" dirty="0" err="1"/>
              <a:t>metalu</a:t>
            </a:r>
            <a:r>
              <a:rPr lang="en-US" sz="2800" dirty="0"/>
              <a:t> </a:t>
            </a:r>
            <a:r>
              <a:rPr lang="en-US" sz="2800" dirty="0" err="1"/>
              <a:t>šava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668963"/>
          </a:xfrm>
        </p:spPr>
        <p:txBody>
          <a:bodyPr/>
          <a:lstStyle/>
          <a:p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dod.mat.sličnim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601393" cy="29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3886200"/>
            <a:ext cx="542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5410200" y="914400"/>
            <a:ext cx="609600" cy="5867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990600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/>
              <a:t>Viša</a:t>
            </a:r>
            <a:r>
              <a:rPr lang="en-US" sz="2400" dirty="0"/>
              <a:t> temp. </a:t>
            </a:r>
            <a:r>
              <a:rPr lang="en-US" sz="2400" dirty="0" err="1"/>
              <a:t>predgrevanja</a:t>
            </a:r>
            <a:r>
              <a:rPr lang="en-US" sz="2400" dirty="0"/>
              <a:t> je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debelozidnih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je </a:t>
            </a:r>
            <a:r>
              <a:rPr lang="en-US" sz="2400" dirty="0" err="1"/>
              <a:t>intenzivnije</a:t>
            </a:r>
            <a:r>
              <a:rPr lang="en-US" sz="2400" dirty="0"/>
              <a:t> </a:t>
            </a:r>
            <a:r>
              <a:rPr lang="en-US" sz="2400" dirty="0" err="1"/>
              <a:t>odvođenje</a:t>
            </a:r>
            <a:r>
              <a:rPr lang="en-US" sz="2400" dirty="0"/>
              <a:t> </a:t>
            </a:r>
            <a:r>
              <a:rPr lang="en-US" sz="2400" dirty="0" err="1"/>
              <a:t>toplote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Visoka</a:t>
            </a:r>
            <a:r>
              <a:rPr lang="en-US" sz="2400" dirty="0"/>
              <a:t> </a:t>
            </a:r>
            <a:r>
              <a:rPr lang="en-US" sz="2400" dirty="0" err="1"/>
              <a:t>temp.naknadne</a:t>
            </a:r>
            <a:r>
              <a:rPr lang="en-US" sz="2400" dirty="0"/>
              <a:t> TO je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se </a:t>
            </a:r>
            <a:r>
              <a:rPr lang="en-US" sz="2400" dirty="0" err="1"/>
              <a:t>postigne</a:t>
            </a:r>
            <a:r>
              <a:rPr lang="en-US" sz="2400" dirty="0"/>
              <a:t> </a:t>
            </a:r>
            <a:r>
              <a:rPr lang="en-US" sz="2400" dirty="0" err="1"/>
              <a:t>dovoljna</a:t>
            </a:r>
            <a:r>
              <a:rPr lang="en-US" sz="2400" dirty="0"/>
              <a:t> </a:t>
            </a:r>
            <a:r>
              <a:rPr lang="en-US" sz="2400" dirty="0" err="1"/>
              <a:t>žilavost</a:t>
            </a:r>
            <a:r>
              <a:rPr lang="en-US" sz="2400" dirty="0"/>
              <a:t> </a:t>
            </a:r>
            <a:r>
              <a:rPr lang="en-US" sz="2400" dirty="0" err="1"/>
              <a:t>krtog</a:t>
            </a:r>
            <a:r>
              <a:rPr lang="en-US" sz="2400" dirty="0"/>
              <a:t> </a:t>
            </a:r>
            <a:r>
              <a:rPr lang="en-US" sz="2400" dirty="0" err="1"/>
              <a:t>martenzita</a:t>
            </a:r>
            <a:r>
              <a:rPr lang="en-US" sz="2400" dirty="0"/>
              <a:t> (</a:t>
            </a:r>
            <a:r>
              <a:rPr lang="en-US" sz="2400" dirty="0" err="1"/>
              <a:t>velik</a:t>
            </a:r>
            <a:r>
              <a:rPr lang="en-US" sz="2400" dirty="0"/>
              <a:t> </a:t>
            </a:r>
            <a:r>
              <a:rPr lang="en-US" sz="2400" dirty="0" err="1"/>
              <a:t>sadržaj</a:t>
            </a:r>
            <a:r>
              <a:rPr lang="en-US" sz="2400" dirty="0"/>
              <a:t> C </a:t>
            </a:r>
            <a:r>
              <a:rPr lang="en-US" sz="2400" dirty="0" err="1"/>
              <a:t>i</a:t>
            </a:r>
            <a:r>
              <a:rPr lang="en-US" sz="2400" dirty="0"/>
              <a:t> Cr)</a:t>
            </a:r>
          </a:p>
          <a:p>
            <a:pPr>
              <a:buFontTx/>
              <a:buChar char="-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debelozidne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: </a:t>
            </a:r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TIG, </a:t>
            </a:r>
            <a:r>
              <a:rPr lang="en-US" sz="2400" dirty="0" err="1"/>
              <a:t>posle</a:t>
            </a:r>
            <a:r>
              <a:rPr lang="en-US" sz="2400" dirty="0"/>
              <a:t> REL/E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4823-B911-442F-971F-4AA05D7F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RS" b="1" u="sng" dirty="0" err="1"/>
              <a:t>Austenitni</a:t>
            </a:r>
            <a:r>
              <a:rPr lang="sr-Latn-RS" b="1" u="sng" dirty="0"/>
              <a:t>:</a:t>
            </a:r>
          </a:p>
          <a:p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nerđajućih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Ni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karbide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nitride, Mo </a:t>
            </a:r>
            <a:r>
              <a:rPr lang="en-US" dirty="0" err="1"/>
              <a:t>i</a:t>
            </a:r>
            <a:r>
              <a:rPr lang="en-US" dirty="0"/>
              <a:t> W </a:t>
            </a: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ojačavaju</a:t>
            </a:r>
            <a:r>
              <a:rPr lang="en-US" dirty="0"/>
              <a:t>, Nb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taloge</a:t>
            </a:r>
            <a:endParaRPr lang="en-US" dirty="0"/>
          </a:p>
          <a:p>
            <a:r>
              <a:rPr lang="en-US" dirty="0" err="1"/>
              <a:t>Upotreba</a:t>
            </a:r>
            <a:r>
              <a:rPr lang="en-US" dirty="0"/>
              <a:t> do 550-800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7599F-D1FE-44AD-B01E-17EC3CA5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2600" dirty="0"/>
              <a:t>Cevi, p</a:t>
            </a:r>
            <a:r>
              <a:rPr lang="en-US" sz="2600" dirty="0" err="1"/>
              <a:t>loče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kovani</a:t>
            </a:r>
            <a:r>
              <a:rPr lang="en-US" sz="2600" dirty="0"/>
              <a:t> </a:t>
            </a:r>
            <a:r>
              <a:rPr lang="en-US" sz="2600" dirty="0" err="1"/>
              <a:t>delovi</a:t>
            </a:r>
            <a:r>
              <a:rPr lang="en-US" sz="2600" dirty="0"/>
              <a:t>: X6CrNi18-11</a:t>
            </a:r>
            <a:r>
              <a:rPr lang="sr-Latn-RS" sz="2600" dirty="0"/>
              <a:t> (AISI 304H)</a:t>
            </a:r>
            <a:r>
              <a:rPr lang="en-US" sz="2600" dirty="0"/>
              <a:t>, X3CrNiN18-11, X8CrNiTi18-10</a:t>
            </a:r>
            <a:r>
              <a:rPr lang="sr-Latn-RS" sz="2600" dirty="0"/>
              <a:t> (AISI 321)</a:t>
            </a:r>
            <a:r>
              <a:rPr lang="en-US" sz="2600" dirty="0"/>
              <a:t>, X6CrNiMo17-13, X8CrNiNb16-13, X8CrNiMoVNb16-13</a:t>
            </a:r>
            <a:r>
              <a:rPr lang="sr-Latn-RS" sz="2600" dirty="0"/>
              <a:t>, AISI 316H</a:t>
            </a:r>
            <a:r>
              <a:rPr lang="en-US" sz="2600" dirty="0"/>
              <a:t>…</a:t>
            </a:r>
          </a:p>
          <a:p>
            <a:pPr>
              <a:buFont typeface="Arial" charset="0"/>
              <a:buChar char="•"/>
            </a:pPr>
            <a:r>
              <a:rPr lang="en-US" sz="2600" dirty="0" err="1"/>
              <a:t>Nedostaci</a:t>
            </a:r>
            <a:r>
              <a:rPr lang="en-US" sz="2600" dirty="0"/>
              <a:t> u </a:t>
            </a:r>
            <a:r>
              <a:rPr lang="en-US" sz="2600" dirty="0" err="1"/>
              <a:t>odnosu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legirane</a:t>
            </a:r>
            <a:r>
              <a:rPr lang="en-US" sz="2600" dirty="0"/>
              <a:t> </a:t>
            </a:r>
            <a:r>
              <a:rPr lang="en-US" sz="2600" dirty="0" err="1"/>
              <a:t>čelike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: </a:t>
            </a:r>
            <a:r>
              <a:rPr lang="en-US" sz="2600" dirty="0" err="1"/>
              <a:t>niži</a:t>
            </a:r>
            <a:r>
              <a:rPr lang="en-US" sz="2600" dirty="0"/>
              <a:t> </a:t>
            </a:r>
            <a:r>
              <a:rPr lang="en-US" sz="2600" dirty="0" err="1"/>
              <a:t>koeficijent</a:t>
            </a:r>
            <a:r>
              <a:rPr lang="en-US" sz="2600" dirty="0"/>
              <a:t> </a:t>
            </a:r>
            <a:r>
              <a:rPr lang="en-US" sz="2600" dirty="0" err="1"/>
              <a:t>prenosa</a:t>
            </a:r>
            <a:r>
              <a:rPr lang="en-US" sz="2600" dirty="0"/>
              <a:t> </a:t>
            </a:r>
            <a:r>
              <a:rPr lang="en-US" sz="2600" dirty="0" err="1"/>
              <a:t>toplote</a:t>
            </a:r>
            <a:r>
              <a:rPr lang="en-US" sz="2600" dirty="0"/>
              <a:t>, </a:t>
            </a:r>
            <a:r>
              <a:rPr lang="en-US" sz="2600" dirty="0" err="1"/>
              <a:t>veći</a:t>
            </a:r>
            <a:r>
              <a:rPr lang="en-US" sz="2600" dirty="0"/>
              <a:t> </a:t>
            </a:r>
            <a:r>
              <a:rPr lang="en-US" sz="2600" dirty="0" err="1"/>
              <a:t>koeficijent</a:t>
            </a:r>
            <a:r>
              <a:rPr lang="en-US" sz="2600" dirty="0"/>
              <a:t> </a:t>
            </a:r>
            <a:r>
              <a:rPr lang="en-US" sz="2600" dirty="0" err="1"/>
              <a:t>toplotnog</a:t>
            </a:r>
            <a:r>
              <a:rPr lang="en-US" sz="2600" dirty="0"/>
              <a:t> </a:t>
            </a:r>
            <a:r>
              <a:rPr lang="en-US" sz="2600" dirty="0" err="1"/>
              <a:t>širenja</a:t>
            </a:r>
            <a:r>
              <a:rPr lang="en-US" sz="2600" dirty="0"/>
              <a:t>, </a:t>
            </a:r>
            <a:r>
              <a:rPr lang="en-US" sz="2600" dirty="0" err="1"/>
              <a:t>viša</a:t>
            </a:r>
            <a:r>
              <a:rPr lang="en-US" sz="2600" dirty="0"/>
              <a:t> </a:t>
            </a:r>
            <a:r>
              <a:rPr lang="en-US" sz="2600" dirty="0" err="1"/>
              <a:t>cena</a:t>
            </a:r>
            <a:endParaRPr lang="en-US" sz="2600" dirty="0"/>
          </a:p>
          <a:p>
            <a:pPr>
              <a:buNone/>
            </a:pPr>
            <a:r>
              <a:rPr lang="en-US" sz="2600" dirty="0" err="1"/>
              <a:t>Primena</a:t>
            </a:r>
            <a:r>
              <a:rPr lang="en-US" sz="2600" dirty="0"/>
              <a:t>: </a:t>
            </a:r>
            <a:r>
              <a:rPr lang="en-US" sz="2600" dirty="0" err="1"/>
              <a:t>turbinski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kompresorski</a:t>
            </a:r>
            <a:r>
              <a:rPr lang="en-US" sz="2600" dirty="0"/>
              <a:t> </a:t>
            </a:r>
            <a:r>
              <a:rPr lang="en-US" sz="2600" dirty="0" err="1"/>
              <a:t>diskovi</a:t>
            </a:r>
            <a:r>
              <a:rPr lang="en-US" sz="2600" dirty="0"/>
              <a:t> </a:t>
            </a:r>
            <a:r>
              <a:rPr lang="en-US" sz="2600" dirty="0" err="1"/>
              <a:t>mlaznih</a:t>
            </a:r>
            <a:r>
              <a:rPr lang="en-US" sz="2600" dirty="0"/>
              <a:t> </a:t>
            </a:r>
            <a:r>
              <a:rPr lang="en-US" sz="2600" dirty="0" err="1"/>
              <a:t>motora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gasnih</a:t>
            </a:r>
            <a:r>
              <a:rPr lang="en-US" sz="2600" dirty="0"/>
              <a:t> </a:t>
            </a:r>
            <a:r>
              <a:rPr lang="en-US" sz="2600" dirty="0" err="1"/>
              <a:t>turbina</a:t>
            </a:r>
            <a:r>
              <a:rPr lang="en-US" sz="2600" dirty="0"/>
              <a:t>, </a:t>
            </a:r>
            <a:r>
              <a:rPr lang="en-US" sz="2600" dirty="0" err="1"/>
              <a:t>komponente</a:t>
            </a:r>
            <a:r>
              <a:rPr lang="en-US" sz="2600" dirty="0"/>
              <a:t> </a:t>
            </a:r>
            <a:r>
              <a:rPr lang="en-US" sz="2600" dirty="0" err="1"/>
              <a:t>nuklearnih</a:t>
            </a:r>
            <a:r>
              <a:rPr lang="en-US" sz="2600" dirty="0"/>
              <a:t> </a:t>
            </a:r>
            <a:r>
              <a:rPr lang="en-US" sz="2600" dirty="0" err="1"/>
              <a:t>reaktora</a:t>
            </a:r>
            <a:r>
              <a:rPr lang="en-US" sz="2600" dirty="0"/>
              <a:t>, </a:t>
            </a:r>
            <a:r>
              <a:rPr lang="en-US" sz="2600" dirty="0" err="1"/>
              <a:t>oprema</a:t>
            </a:r>
            <a:r>
              <a:rPr lang="en-US" sz="2600" dirty="0"/>
              <a:t> u </a:t>
            </a:r>
            <a:r>
              <a:rPr lang="en-US" sz="2600" dirty="0" err="1"/>
              <a:t>petrohemijskoj</a:t>
            </a:r>
            <a:r>
              <a:rPr lang="en-US" sz="2600" dirty="0"/>
              <a:t> </a:t>
            </a:r>
            <a:r>
              <a:rPr lang="en-US" sz="2600" dirty="0" err="1"/>
              <a:t>industriji</a:t>
            </a:r>
            <a:r>
              <a:rPr lang="en-US" sz="2600" dirty="0"/>
              <a:t>,...</a:t>
            </a:r>
            <a:endParaRPr lang="en-US" sz="2600" dirty="0">
              <a:hlinkClick r:id="rId2"/>
            </a:endParaRPr>
          </a:p>
          <a:p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C9DA8-4720-4951-9036-9F8A447F0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8" y="4509319"/>
            <a:ext cx="22098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FCB1C-956E-487F-ADAF-9F176605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168877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E189B-ADD0-401C-B6AD-B8E3431329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4621313"/>
            <a:ext cx="3124200" cy="20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austenitnih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topl.provodljivosti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sprečavanja</a:t>
            </a:r>
            <a:r>
              <a:rPr lang="en-US" dirty="0"/>
              <a:t> </a:t>
            </a:r>
            <a:r>
              <a:rPr lang="en-US" dirty="0" err="1"/>
              <a:t>vrućih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REL/E, max.Ø4 mm, </a:t>
            </a:r>
            <a:r>
              <a:rPr lang="en-US" dirty="0" err="1"/>
              <a:t>blago</a:t>
            </a:r>
            <a:r>
              <a:rPr lang="en-US" dirty="0"/>
              <a:t> </a:t>
            </a:r>
            <a:r>
              <a:rPr lang="en-US" dirty="0" err="1"/>
              <a:t>njihanje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prekidima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, 100-150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FontTx/>
              <a:buChar char="-"/>
            </a:pPr>
            <a:r>
              <a:rPr lang="en-US" dirty="0"/>
              <a:t>TO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500-550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FontTx/>
              <a:buChar char="-"/>
            </a:pPr>
            <a:r>
              <a:rPr lang="en-US" dirty="0" err="1"/>
              <a:t>Komadi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preveliki</a:t>
            </a:r>
            <a:r>
              <a:rPr lang="en-US" dirty="0"/>
              <a:t>, </a:t>
            </a:r>
            <a:r>
              <a:rPr lang="en-US" dirty="0" err="1"/>
              <a:t>gašenje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homogenizaciono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interkristalne</a:t>
            </a:r>
            <a:r>
              <a:rPr lang="en-US" dirty="0"/>
              <a:t> </a:t>
            </a:r>
            <a:r>
              <a:rPr lang="en-US" dirty="0" err="1"/>
              <a:t>korozije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- </a:t>
            </a:r>
            <a:r>
              <a:rPr lang="sr-Latn-RS" i="1" dirty="0"/>
              <a:t>Generalno slične preporuke kao kod </a:t>
            </a:r>
            <a:r>
              <a:rPr lang="sr-Latn-RS" i="1" dirty="0" err="1"/>
              <a:t>austenitnih</a:t>
            </a:r>
            <a:r>
              <a:rPr lang="sr-Latn-RS" i="1" dirty="0"/>
              <a:t> nerđajućih čelika</a:t>
            </a:r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5410200" cy="42672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/>
              <a:t>Za pojavu puzanja potrebno je materijal podvrgnuti naponu (</a:t>
            </a:r>
            <a:r>
              <a:rPr lang="sr-Latn-CS" dirty="0" err="1"/>
              <a:t>opterećenj</a:t>
            </a:r>
            <a:r>
              <a:rPr lang="en-US" dirty="0"/>
              <a:t>u</a:t>
            </a:r>
            <a:r>
              <a:rPr lang="sr-Latn-CS" dirty="0"/>
              <a:t>) i povišenoj temperaturi.</a:t>
            </a:r>
          </a:p>
          <a:p>
            <a:r>
              <a:rPr lang="sr-Latn-CS" dirty="0"/>
              <a:t>Javlja se u kotlovima, gasnim turbinama, mlaznim motorima itd.</a:t>
            </a:r>
          </a:p>
          <a:p>
            <a:r>
              <a:rPr lang="sr-Latn-CS" dirty="0"/>
              <a:t>Nastavna jedinica se </a:t>
            </a:r>
            <a:r>
              <a:rPr lang="sr-Latn-CS" dirty="0" err="1"/>
              <a:t>pre</a:t>
            </a:r>
            <a:r>
              <a:rPr lang="sr-Latn-CS" dirty="0"/>
              <a:t> svega bavi kotlovima (</a:t>
            </a:r>
            <a:r>
              <a:rPr lang="sr-Latn-CS" dirty="0" err="1"/>
              <a:t>toplovodni</a:t>
            </a:r>
            <a:r>
              <a:rPr lang="sr-Latn-CS" dirty="0"/>
              <a:t>, </a:t>
            </a:r>
            <a:r>
              <a:rPr lang="sr-Latn-CS" dirty="0" err="1"/>
              <a:t>vrelovodni</a:t>
            </a:r>
            <a:r>
              <a:rPr lang="sr-Latn-CS" dirty="0"/>
              <a:t>, parni), jer se tu koriste čelici otporni na puzanje</a:t>
            </a:r>
          </a:p>
          <a:p>
            <a:r>
              <a:rPr lang="sr-Latn-CS" dirty="0"/>
              <a:t>U mlaznim motorima i gasnim turbinama se koriste </a:t>
            </a:r>
            <a:r>
              <a:rPr lang="sr-Latn-CS" dirty="0" err="1"/>
              <a:t>superlegure</a:t>
            </a:r>
            <a:r>
              <a:rPr lang="sr-Latn-CS" dirty="0"/>
              <a:t> Ni – </a:t>
            </a:r>
            <a:r>
              <a:rPr lang="sr-Latn-CS" dirty="0" err="1"/>
              <a:t>Inconel</a:t>
            </a:r>
            <a:r>
              <a:rPr lang="sr-Latn-CS" dirty="0"/>
              <a:t> koje se ne zavaruju u motorima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9540" y="0"/>
            <a:ext cx="3964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438400"/>
            <a:ext cx="38100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645026"/>
            <a:ext cx="3886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C94FA-E726-46E1-8537-2705E34250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11460"/>
            <a:ext cx="2485302" cy="1863977"/>
          </a:xfrm>
          <a:prstGeom prst="rect">
            <a:avLst/>
          </a:prstGeom>
        </p:spPr>
      </p:pic>
      <p:pic>
        <p:nvPicPr>
          <p:cNvPr id="1026" name="Picture 2" descr="Remming, Beočin | Solfins 3D kompanija">
            <a:extLst>
              <a:ext uri="{FF2B5EF4-FFF2-40B4-BE49-F238E27FC236}">
                <a16:creationId xmlns:a16="http://schemas.microsoft.com/office/drawing/2014/main" id="{C63E4504-0D61-462A-9421-61E71300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86090"/>
            <a:ext cx="2589255" cy="18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B9BF0-E830-4562-BE9E-8D1326B8C4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479959"/>
            <a:ext cx="2362200" cy="132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B33BF-F122-41E0-9D26-4DA28C53B22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868" y="5289755"/>
            <a:ext cx="2683578" cy="1511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sr-Latn-CS" dirty="0"/>
              <a:t>Uređaji za ispitivanje puzanja: - slične kidalicama, ali sa grejnim komorama.</a:t>
            </a: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>
              <a:solidFill>
                <a:srgbClr val="FF0000"/>
              </a:solidFill>
            </a:endParaRP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5472" y="2971800"/>
            <a:ext cx="468992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359923" y="2112525"/>
            <a:ext cx="5029198" cy="38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sr-Latn-CS" dirty="0"/>
              <a:t>riva puzanja: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258633" y="1628103"/>
            <a:ext cx="8656767" cy="5229897"/>
            <a:chOff x="258633" y="1628103"/>
            <a:chExt cx="8656767" cy="52298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628103"/>
              <a:ext cx="7924800" cy="479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15434" y="3388668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/>
                <a:t>Deformacija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63963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/>
                <a:t>Vreme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0" y="4191000"/>
              <a:ext cx="1066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5562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chemeClr val="accent1"/>
                  </a:solidFill>
                </a:rPr>
                <a:t>Komponente kotla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95800" y="4800600"/>
              <a:ext cx="2514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789709" y="2715491"/>
              <a:ext cx="1343891" cy="2937164"/>
            </a:xfrm>
            <a:custGeom>
              <a:avLst/>
              <a:gdLst>
                <a:gd name="connsiteX0" fmla="*/ 0 w 1343891"/>
                <a:gd name="connsiteY0" fmla="*/ 2937164 h 2937164"/>
                <a:gd name="connsiteX1" fmla="*/ 110836 w 1343891"/>
                <a:gd name="connsiteY1" fmla="*/ 2479964 h 2937164"/>
                <a:gd name="connsiteX2" fmla="*/ 263236 w 1343891"/>
                <a:gd name="connsiteY2" fmla="*/ 2175164 h 2937164"/>
                <a:gd name="connsiteX3" fmla="*/ 928255 w 1343891"/>
                <a:gd name="connsiteY3" fmla="*/ 1288473 h 2937164"/>
                <a:gd name="connsiteX4" fmla="*/ 1343891 w 1343891"/>
                <a:gd name="connsiteY4" fmla="*/ 0 h 2937164"/>
                <a:gd name="connsiteX5" fmla="*/ 1343891 w 1343891"/>
                <a:gd name="connsiteY5" fmla="*/ 0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91" h="2937164">
                  <a:moveTo>
                    <a:pt x="0" y="2937164"/>
                  </a:moveTo>
                  <a:cubicBezTo>
                    <a:pt x="33481" y="2772064"/>
                    <a:pt x="66963" y="2606964"/>
                    <a:pt x="110836" y="2479964"/>
                  </a:cubicBezTo>
                  <a:cubicBezTo>
                    <a:pt x="154709" y="2352964"/>
                    <a:pt x="127000" y="2373746"/>
                    <a:pt x="263236" y="2175164"/>
                  </a:cubicBezTo>
                  <a:cubicBezTo>
                    <a:pt x="399472" y="1976582"/>
                    <a:pt x="748146" y="1651000"/>
                    <a:pt x="928255" y="1288473"/>
                  </a:cubicBezTo>
                  <a:cubicBezTo>
                    <a:pt x="1108364" y="925946"/>
                    <a:pt x="1343891" y="0"/>
                    <a:pt x="1343891" y="0"/>
                  </a:cubicBezTo>
                  <a:lnTo>
                    <a:pt x="134389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2057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rgbClr val="FF0000"/>
                  </a:solidFill>
                </a:rPr>
                <a:t>Komponente mlaznih motora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5400" y="3048000"/>
              <a:ext cx="8382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83"/>
    </mc:Choice>
    <mc:Fallback xmlns="">
      <p:transition spd="slow" advTm="152483"/>
    </mc:Fallback>
  </mc:AlternateContent>
  <p:extLst>
    <p:ext uri="{3A86A75C-4F4B-4683-9AE1-C65F6400EC91}">
      <p14:laserTraceLst xmlns:p14="http://schemas.microsoft.com/office/powerpoint/2010/main">
        <p14:tracePtLst>
          <p14:tracePt t="21850" x="841375" y="5659438"/>
          <p14:tracePt t="22186" x="849313" y="5651500"/>
          <p14:tracePt t="22196" x="858838" y="5634038"/>
          <p14:tracePt t="22206" x="874713" y="5626100"/>
          <p14:tracePt t="22216" x="884238" y="5616575"/>
          <p14:tracePt t="22226" x="900113" y="5608638"/>
          <p14:tracePt t="22236" x="917575" y="5591175"/>
          <p14:tracePt t="22246" x="925513" y="5583238"/>
          <p14:tracePt t="22256" x="935038" y="5583238"/>
          <p14:tracePt t="22266" x="952500" y="5565775"/>
          <p14:tracePt t="22275" x="960438" y="5557838"/>
          <p14:tracePt t="22286" x="968375" y="5549900"/>
          <p14:tracePt t="22295" x="977900" y="5549900"/>
          <p14:tracePt t="22305" x="985838" y="5540375"/>
          <p14:tracePt t="22315" x="993775" y="5532438"/>
          <p14:tracePt t="22325" x="1011238" y="5524500"/>
          <p14:tracePt t="22345" x="1028700" y="5514975"/>
          <p14:tracePt t="22355" x="1036638" y="5507038"/>
          <p14:tracePt t="22365" x="1036638" y="5497513"/>
          <p14:tracePt t="22375" x="1054100" y="5497513"/>
          <p14:tracePt t="22386" x="1062038" y="5489575"/>
          <p14:tracePt t="22405" x="1079500" y="5481638"/>
          <p14:tracePt t="22415" x="1087438" y="5472113"/>
          <p14:tracePt t="22425" x="1096963" y="5472113"/>
          <p14:tracePt t="22435" x="1104900" y="5464175"/>
          <p14:tracePt t="22444" x="1122363" y="5456238"/>
          <p14:tracePt t="22464" x="1138238" y="5446713"/>
          <p14:tracePt t="22475" x="1155700" y="5438775"/>
          <p14:tracePt t="22494" x="1173163" y="5438775"/>
          <p14:tracePt t="22504" x="1198563" y="5430838"/>
          <p14:tracePt t="22514" x="1206500" y="5421313"/>
          <p14:tracePt t="22524" x="1231900" y="5405438"/>
          <p14:tracePt t="22535" x="1249363" y="5395913"/>
          <p14:tracePt t="22544" x="1257300" y="5387975"/>
          <p14:tracePt t="22554" x="1282700" y="5387975"/>
          <p14:tracePt t="22564" x="1300163" y="5380038"/>
          <p14:tracePt t="22575" x="1317625" y="5370513"/>
          <p14:tracePt t="22584" x="1333500" y="5353050"/>
          <p14:tracePt t="22594" x="1350963" y="5345113"/>
          <p14:tracePt t="22605" x="1368425" y="5337175"/>
          <p14:tracePt t="22614" x="1385888" y="5327650"/>
          <p14:tracePt t="22624" x="1393825" y="5327650"/>
          <p14:tracePt t="22634" x="1419225" y="5319713"/>
          <p14:tracePt t="22644" x="1436688" y="5311775"/>
          <p14:tracePt t="22653" x="1444625" y="5302250"/>
          <p14:tracePt t="22663" x="1462088" y="5294313"/>
          <p14:tracePt t="22674" x="1477963" y="5286375"/>
          <p14:tracePt t="22685" x="1495425" y="5276850"/>
          <p14:tracePt t="22694" x="1512888" y="5268913"/>
          <p14:tracePt t="22703" x="1530350" y="5268913"/>
          <p14:tracePt t="22714" x="1546225" y="5260975"/>
          <p14:tracePt t="22724" x="1555750" y="5251450"/>
          <p14:tracePt t="22734" x="1571625" y="5251450"/>
          <p14:tracePt t="22744" x="1589088" y="5243513"/>
          <p14:tracePt t="22754" x="1597025" y="5235575"/>
          <p14:tracePt t="22763" x="1614488" y="5235575"/>
          <p14:tracePt t="23112" x="1622425" y="5235575"/>
          <p14:tracePt t="23122" x="1631950" y="5235575"/>
          <p14:tracePt t="23132" x="1657350" y="5235575"/>
          <p14:tracePt t="23141" x="1700213" y="5235575"/>
          <p14:tracePt t="23151" x="1741488" y="5235575"/>
          <p14:tracePt t="23161" x="1801813" y="5235575"/>
          <p14:tracePt t="23172" x="1860550" y="5235575"/>
          <p14:tracePt t="23182" x="1885950" y="5235575"/>
          <p14:tracePt t="23192" x="1920875" y="5235575"/>
          <p14:tracePt t="23201" x="1954213" y="5235575"/>
          <p14:tracePt t="23211" x="1979613" y="5226050"/>
          <p14:tracePt t="23221" x="1997075" y="5226050"/>
          <p14:tracePt t="23231" x="2030413" y="5218113"/>
          <p14:tracePt t="23241" x="2055813" y="5218113"/>
          <p14:tracePt t="23251" x="2082800" y="5208588"/>
          <p14:tracePt t="23261" x="2108200" y="5208588"/>
          <p14:tracePt t="23272" x="2133600" y="5200650"/>
          <p14:tracePt t="23282" x="2166938" y="5200650"/>
          <p14:tracePt t="23291" x="2200275" y="5192713"/>
          <p14:tracePt t="23302" x="2227263" y="5192713"/>
          <p14:tracePt t="23311" x="2252663" y="5192713"/>
          <p14:tracePt t="23321" x="2286000" y="5183188"/>
          <p14:tracePt t="23331" x="2311400" y="5175250"/>
          <p14:tracePt t="23341" x="2336800" y="5175250"/>
          <p14:tracePt t="23350" x="2362200" y="5175250"/>
          <p14:tracePt t="23361" x="2379663" y="5175250"/>
          <p14:tracePt t="23370" x="2397125" y="5167313"/>
          <p14:tracePt t="23381" x="2422525" y="5167313"/>
          <p14:tracePt t="23391" x="2438400" y="5157788"/>
          <p14:tracePt t="23401" x="2463800" y="5149850"/>
          <p14:tracePt t="23410" x="2481263" y="5141913"/>
          <p14:tracePt t="23420" x="2506663" y="5141913"/>
          <p14:tracePt t="23430" x="2532063" y="5132388"/>
          <p14:tracePt t="23440" x="2557463" y="5124450"/>
          <p14:tracePt t="23451" x="2574925" y="5116513"/>
          <p14:tracePt t="23461" x="2600325" y="5106988"/>
          <p14:tracePt t="23471" x="2625725" y="5099050"/>
          <p14:tracePt t="23481" x="2643188" y="5099050"/>
          <p14:tracePt t="23490" x="2676525" y="5091113"/>
          <p14:tracePt t="23500" x="2711450" y="5081588"/>
          <p14:tracePt t="23510" x="2744788" y="5073650"/>
          <p14:tracePt t="23520" x="2770188" y="5064125"/>
          <p14:tracePt t="23530" x="2805113" y="5064125"/>
          <p14:tracePt t="23540" x="2820988" y="5056188"/>
          <p14:tracePt t="23550" x="2846388" y="5048250"/>
          <p14:tracePt t="23560" x="2871788" y="5038725"/>
          <p14:tracePt t="23570" x="2881313" y="5030788"/>
          <p14:tracePt t="23580" x="2906713" y="5022850"/>
          <p14:tracePt t="23590" x="2922588" y="5013325"/>
          <p14:tracePt t="23602" x="2949575" y="5013325"/>
          <p14:tracePt t="23610" x="2965450" y="5005388"/>
          <p14:tracePt t="23620" x="2982913" y="4997450"/>
          <p14:tracePt t="23629" x="3008313" y="4997450"/>
          <p14:tracePt t="23640" x="3033713" y="4987925"/>
          <p14:tracePt t="23650" x="3051175" y="4979988"/>
          <p14:tracePt t="23660" x="3076575" y="4972050"/>
          <p14:tracePt t="23670" x="3109913" y="4962525"/>
          <p14:tracePt t="23680" x="3144838" y="4962525"/>
          <p14:tracePt t="23689" x="3170238" y="4954588"/>
          <p14:tracePt t="23701" x="3203575" y="4946650"/>
          <p14:tracePt t="23709" x="3238500" y="4937125"/>
          <p14:tracePt t="23719" x="3263900" y="4929188"/>
          <p14:tracePt t="23729" x="3297238" y="4919663"/>
          <p14:tracePt t="23739" x="3330575" y="4911725"/>
          <p14:tracePt t="23750" x="3355975" y="4911725"/>
          <p14:tracePt t="23759" x="3398838" y="4903788"/>
          <p14:tracePt t="23769" x="3449638" y="4886325"/>
          <p14:tracePt t="23779" x="3502025" y="4878388"/>
          <p14:tracePt t="23789" x="3527425" y="4868863"/>
          <p14:tracePt t="23800" x="3560763" y="4860925"/>
          <p14:tracePt t="23809" x="3594100" y="4852988"/>
          <p14:tracePt t="23819" x="3629025" y="4843463"/>
          <p14:tracePt t="23829" x="3654425" y="4835525"/>
          <p14:tracePt t="23839" x="3671888" y="4835525"/>
          <p14:tracePt t="23850" x="3697288" y="4827588"/>
          <p14:tracePt t="23858" x="3713163" y="4827588"/>
          <p14:tracePt t="23869" x="3722688" y="4818063"/>
          <p14:tracePt t="23878" x="3748088" y="4818063"/>
          <p14:tracePt t="23888" x="3763963" y="4810125"/>
          <p14:tracePt t="23900" x="3790950" y="4802188"/>
          <p14:tracePt t="23909" x="3806825" y="4792663"/>
          <p14:tracePt t="24248" x="3816350" y="4792663"/>
          <p14:tracePt t="24257" x="3832225" y="4792663"/>
          <p14:tracePt t="24267" x="3900488" y="4792663"/>
          <p14:tracePt t="24277" x="4138613" y="4792663"/>
          <p14:tracePt t="24287" x="4452938" y="4792663"/>
          <p14:tracePt t="24297" x="4691063" y="4792663"/>
          <p14:tracePt t="24307" x="4759325" y="4792663"/>
          <p14:tracePt t="24317" x="4818063" y="4792663"/>
          <p14:tracePt t="24326" x="4852988" y="4792663"/>
          <p14:tracePt t="24336" x="4886325" y="4784725"/>
          <p14:tracePt t="24346" x="4911725" y="4784725"/>
          <p14:tracePt t="24356" x="4937125" y="4775200"/>
          <p14:tracePt t="24367" x="4962525" y="4775200"/>
          <p14:tracePt t="24376" x="4979988" y="4767263"/>
          <p14:tracePt t="24387" x="5005388" y="4767263"/>
          <p14:tracePt t="24396" x="5022850" y="4759325"/>
          <p14:tracePt t="24406" x="5038725" y="4759325"/>
          <p14:tracePt t="24417" x="5056188" y="4749800"/>
          <p14:tracePt t="24426" x="5081588" y="4749800"/>
          <p14:tracePt t="24436" x="5106988" y="4741863"/>
          <p14:tracePt t="24446" x="5124450" y="4741863"/>
          <p14:tracePt t="24456" x="5149850" y="4733925"/>
          <p14:tracePt t="24466" x="5175250" y="4724400"/>
          <p14:tracePt t="24476" x="5192713" y="4716463"/>
          <p14:tracePt t="24486" x="5226050" y="4716463"/>
          <p14:tracePt t="24496" x="5251450" y="4708525"/>
          <p14:tracePt t="24506" x="5276850" y="4708525"/>
          <p14:tracePt t="24516" x="5302250" y="4708525"/>
          <p14:tracePt t="24525" x="5327650" y="4699000"/>
          <p14:tracePt t="24536" x="5362575" y="4699000"/>
          <p14:tracePt t="24545" x="5387975" y="4691063"/>
          <p14:tracePt t="24556" x="5421313" y="4683125"/>
          <p14:tracePt t="24566" x="5438775" y="4683125"/>
          <p14:tracePt t="24575" x="5472113" y="4673600"/>
          <p14:tracePt t="24585" x="5524500" y="4657725"/>
          <p14:tracePt t="24595" x="5583238" y="4640263"/>
          <p14:tracePt t="24605" x="5668963" y="4605338"/>
          <p14:tracePt t="24616" x="5735638" y="4579938"/>
          <p14:tracePt t="24626" x="5821363" y="4546600"/>
          <p14:tracePt t="24635" x="5872163" y="4529138"/>
          <p14:tracePt t="24645" x="5922963" y="4495800"/>
          <p14:tracePt t="24655" x="5957888" y="4478338"/>
          <p14:tracePt t="24666" x="5973763" y="4470400"/>
          <p14:tracePt t="24675" x="6008688" y="4452938"/>
          <p14:tracePt t="24685" x="6024563" y="4445000"/>
          <p14:tracePt t="24695" x="6042025" y="4435475"/>
          <p14:tracePt t="24705" x="6067425" y="4427538"/>
          <p14:tracePt t="24716" x="6076950" y="4427538"/>
          <p14:tracePt t="24725" x="6084888" y="4427538"/>
          <p14:tracePt t="24735" x="6092825" y="4419600"/>
          <p14:tracePt t="24745" x="6110288" y="4419600"/>
          <p14:tracePt t="24755" x="6118225" y="4410075"/>
          <p14:tracePt t="24775" x="6127750" y="4410075"/>
          <p14:tracePt t="25094" x="6135688" y="4410075"/>
          <p14:tracePt t="25104" x="6143625" y="4410075"/>
          <p14:tracePt t="25113" x="6153150" y="4402138"/>
          <p14:tracePt t="25123" x="6178550" y="4402138"/>
          <p14:tracePt t="25133" x="6203950" y="4394200"/>
          <p14:tracePt t="25143" x="6221413" y="4376738"/>
          <p14:tracePt t="25153" x="6246813" y="4368800"/>
          <p14:tracePt t="25163" x="6272213" y="4351338"/>
          <p14:tracePt t="25173" x="6288088" y="4341813"/>
          <p14:tracePt t="25184" x="6313488" y="4325938"/>
          <p14:tracePt t="25193" x="6323013" y="4316413"/>
          <p14:tracePt t="25203" x="6338888" y="4316413"/>
          <p14:tracePt t="25213" x="6365875" y="4308475"/>
          <p14:tracePt t="25223" x="6373813" y="4291013"/>
          <p14:tracePt t="25234" x="6391275" y="4283075"/>
          <p14:tracePt t="25243" x="6399213" y="4275138"/>
          <p14:tracePt t="25252" x="6407150" y="4265613"/>
          <p14:tracePt t="25262" x="6424613" y="4265613"/>
          <p14:tracePt t="25273" x="6432550" y="4257675"/>
          <p14:tracePt t="25283" x="6442075" y="4249738"/>
          <p14:tracePt t="25293" x="6457950" y="4240213"/>
          <p14:tracePt t="25302" x="6475413" y="4232275"/>
          <p14:tracePt t="25312" x="6492875" y="4224338"/>
          <p14:tracePt t="25323" x="6510338" y="4206875"/>
          <p14:tracePt t="25332" x="6526213" y="4189413"/>
          <p14:tracePt t="25342" x="6551613" y="4181475"/>
          <p14:tracePt t="25352" x="6569075" y="4164013"/>
          <p14:tracePt t="25362" x="6594475" y="4146550"/>
          <p14:tracePt t="25372" x="6602413" y="4138613"/>
          <p14:tracePt t="25382" x="6619875" y="4130675"/>
          <p14:tracePt t="25392" x="6637338" y="4113213"/>
          <p14:tracePt t="25402" x="6654800" y="4095750"/>
          <p14:tracePt t="25412" x="6662738" y="4087813"/>
          <p14:tracePt t="25422" x="6680200" y="4079875"/>
          <p14:tracePt t="25432" x="6688138" y="4070350"/>
          <p14:tracePt t="25442" x="6696075" y="4052888"/>
          <p14:tracePt t="25452" x="6705600" y="4052888"/>
          <p14:tracePt t="25462" x="6721475" y="4044950"/>
          <p14:tracePt t="25472" x="6731000" y="4027488"/>
          <p14:tracePt t="25482" x="6746875" y="4019550"/>
          <p14:tracePt t="25492" x="6756400" y="4002088"/>
          <p14:tracePt t="25501" x="6772275" y="3994150"/>
          <p14:tracePt t="25511" x="6789738" y="3976688"/>
          <p14:tracePt t="25521" x="6799263" y="3960813"/>
          <p14:tracePt t="25532" x="6815138" y="3943350"/>
          <p14:tracePt t="25542" x="6824663" y="3943350"/>
          <p14:tracePt t="25551" x="6832600" y="3925888"/>
          <p14:tracePt t="25561" x="6850063" y="3917950"/>
          <p14:tracePt t="25571" x="6858000" y="3900488"/>
          <p14:tracePt t="25582" x="6865938" y="3900488"/>
          <p14:tracePt t="25591" x="6875463" y="3892550"/>
          <p14:tracePt t="25601" x="6883400" y="3875088"/>
          <p14:tracePt t="25611" x="6891338" y="3875088"/>
          <p14:tracePt t="25621" x="6900863" y="3857625"/>
          <p14:tracePt t="25632" x="6900863" y="3849688"/>
          <p14:tracePt t="25641" x="6908800" y="3841750"/>
          <p14:tracePt t="25651" x="6926263" y="3832225"/>
          <p14:tracePt t="25661" x="6943725" y="3816350"/>
          <p14:tracePt t="25671" x="6943725" y="3798888"/>
          <p14:tracePt t="25681" x="6959600" y="3790950"/>
          <p14:tracePt t="25690" x="6977063" y="3763963"/>
          <p14:tracePt t="25701" x="6985000" y="3748088"/>
          <p14:tracePt t="25710" x="7002463" y="3730625"/>
          <p14:tracePt t="25720" x="7010400" y="3722688"/>
          <p14:tracePt t="25731" x="7019925" y="3705225"/>
          <p14:tracePt t="25740" x="7027863" y="3697288"/>
          <p14:tracePt t="25751" x="7035800" y="3687763"/>
          <p14:tracePt t="25760" x="7045325" y="3671888"/>
          <p14:tracePt t="25770" x="7045325" y="3662363"/>
          <p14:tracePt t="25782" x="7053263" y="3654425"/>
          <p14:tracePt t="25790" x="7061200" y="3646488"/>
          <p14:tracePt t="25800" x="7070725" y="3636963"/>
          <p14:tracePt t="25810" x="7070725" y="3629025"/>
          <p14:tracePt t="25820" x="7078663" y="3619500"/>
          <p14:tracePt t="25832" x="7078663" y="3611563"/>
          <p14:tracePt t="25841" x="7088188" y="3603625"/>
          <p14:tracePt t="25860" x="7096125" y="3594100"/>
          <p14:tracePt t="25870" x="7096125" y="3586163"/>
          <p14:tracePt t="25890" x="7104063" y="3578225"/>
          <p14:tracePt t="25910" x="7104063" y="3568700"/>
          <p14:tracePt t="25920" x="7113588" y="3568700"/>
          <p14:tracePt t="25930" x="7113588" y="3560763"/>
          <p14:tracePt t="25939" x="7113588" y="3552825"/>
          <p14:tracePt t="25950" x="7121525" y="3535363"/>
          <p14:tracePt t="25960" x="7129463" y="3535363"/>
          <p14:tracePt t="25969" x="7129463" y="3517900"/>
          <p14:tracePt t="25980" x="7138988" y="3509963"/>
          <p14:tracePt t="25989" x="7138988" y="3502025"/>
          <p14:tracePt t="25999" x="7146925" y="3484563"/>
          <p14:tracePt t="26009" x="7154863" y="3475038"/>
          <p14:tracePt t="26019" x="7164388" y="3467100"/>
          <p14:tracePt t="26033" x="7164388" y="3459163"/>
          <p14:tracePt t="26040" x="7164388" y="3449638"/>
          <p14:tracePt t="26050" x="7172325" y="3449638"/>
          <p14:tracePt t="26069" x="7172325" y="3441700"/>
          <p14:tracePt t="26079" x="7180263" y="3441700"/>
          <p14:tracePt t="26089" x="7180263" y="3433763"/>
          <p14:tracePt t="26119" x="7189788" y="3433763"/>
          <p14:tracePt t="26139" x="7189788" y="3424238"/>
          <p14:tracePt t="26149" x="7189788" y="3416300"/>
          <p14:tracePt t="26168" x="7197725" y="3416300"/>
          <p14:tracePt t="26178" x="7197725" y="3408363"/>
          <p14:tracePt t="26188" x="7205663" y="3398838"/>
          <p14:tracePt t="26198" x="7205663" y="3390900"/>
          <p14:tracePt t="26229" x="7215188" y="3390900"/>
          <p14:tracePt t="26239" x="7215188" y="3382963"/>
          <p14:tracePt t="26258" x="7223125" y="3382963"/>
          <p14:tracePt t="26278" x="7223125" y="3373438"/>
          <p14:tracePt t="26288" x="7232650" y="3373438"/>
          <p14:tracePt t="27503" x="7232650" y="3382963"/>
          <p14:tracePt t="27514" x="7240588" y="3382963"/>
          <p14:tracePt t="27953" x="0" y="0"/>
        </p14:tracePtLst>
        <p14:tracePtLst>
          <p14:tracePt t="30203" x="1716088" y="5149850"/>
          <p14:tracePt t="30429" x="1733550" y="5149850"/>
          <p14:tracePt t="30439" x="1758950" y="5149850"/>
          <p14:tracePt t="30449" x="1784350" y="5141913"/>
          <p14:tracePt t="30460" x="1819275" y="5132388"/>
          <p14:tracePt t="30469" x="1835150" y="5132388"/>
          <p14:tracePt t="30480" x="1860550" y="5132388"/>
          <p14:tracePt t="30489" x="1885950" y="5124450"/>
          <p14:tracePt t="30499" x="1911350" y="5124450"/>
          <p14:tracePt t="30510" x="1920875" y="5116513"/>
          <p14:tracePt t="30519" x="1946275" y="5116513"/>
          <p14:tracePt t="30529" x="1971675" y="5106988"/>
          <p14:tracePt t="30539" x="1979613" y="5106988"/>
          <p14:tracePt t="30549" x="2005013" y="5106988"/>
          <p14:tracePt t="30559" x="2030413" y="5099050"/>
          <p14:tracePt t="30569" x="2047875" y="5099050"/>
          <p14:tracePt t="30579" x="2073275" y="5091113"/>
          <p14:tracePt t="30594" x="2098675" y="5091113"/>
          <p14:tracePt t="30599" x="2133600" y="5081588"/>
          <p14:tracePt t="30611" x="2149475" y="5081588"/>
          <p14:tracePt t="30619" x="2174875" y="5073650"/>
          <p14:tracePt t="30629" x="2200275" y="5073650"/>
          <p14:tracePt t="30639" x="2217738" y="5064125"/>
          <p14:tracePt t="30649" x="2243138" y="5064125"/>
          <p14:tracePt t="30659" x="2268538" y="5056188"/>
          <p14:tracePt t="30669" x="2293938" y="5048250"/>
          <p14:tracePt t="30678" x="2311400" y="5048250"/>
          <p14:tracePt t="30688" x="2344738" y="5038725"/>
          <p14:tracePt t="30698" x="2371725" y="5038725"/>
          <p14:tracePt t="30708" x="2405063" y="5038725"/>
          <p14:tracePt t="30718" x="2422525" y="5030788"/>
          <p14:tracePt t="30728" x="2447925" y="5030788"/>
          <p14:tracePt t="30738" x="2473325" y="5022850"/>
          <p14:tracePt t="30748" x="2489200" y="5022850"/>
          <p14:tracePt t="30758" x="2516188" y="5013325"/>
          <p14:tracePt t="30768" x="2549525" y="5005388"/>
          <p14:tracePt t="30778" x="2574925" y="5005388"/>
          <p14:tracePt t="30788" x="2600325" y="4997450"/>
          <p14:tracePt t="30798" x="2625725" y="4997450"/>
          <p14:tracePt t="30808" x="2651125" y="4987925"/>
          <p14:tracePt t="30818" x="2676525" y="4987925"/>
          <p14:tracePt t="30828" x="2693988" y="4987925"/>
          <p14:tracePt t="30838" x="2727325" y="4979988"/>
          <p14:tracePt t="30848" x="2762250" y="4972050"/>
          <p14:tracePt t="30858" x="2805113" y="4972050"/>
          <p14:tracePt t="30868" x="2838450" y="4962525"/>
          <p14:tracePt t="30878" x="2881313" y="4954588"/>
          <p14:tracePt t="30888" x="2914650" y="4946650"/>
          <p14:tracePt t="30898" x="2940050" y="4946650"/>
          <p14:tracePt t="30908" x="2974975" y="4937125"/>
          <p14:tracePt t="30918" x="2990850" y="4937125"/>
          <p14:tracePt t="30927" x="3016250" y="4929188"/>
          <p14:tracePt t="30945" x="3041650" y="4929188"/>
          <p14:tracePt t="30947" x="3059113" y="4919663"/>
          <p14:tracePt t="30957" x="3067050" y="4919663"/>
          <p14:tracePt t="30967" x="3084513" y="4911725"/>
          <p14:tracePt t="30977" x="3094038" y="4911725"/>
          <p14:tracePt t="31426" x="3101975" y="4911725"/>
          <p14:tracePt t="31436" x="3109913" y="4911725"/>
          <p14:tracePt t="31446" x="3127375" y="4911725"/>
          <p14:tracePt t="31455" x="3152775" y="4911725"/>
          <p14:tracePt t="31465" x="3170238" y="4911725"/>
          <p14:tracePt t="31477" x="3203575" y="4903788"/>
          <p14:tracePt t="31485" x="3238500" y="4903788"/>
          <p14:tracePt t="31495" x="3271838" y="4894263"/>
          <p14:tracePt t="31504" x="3305175" y="4886325"/>
          <p14:tracePt t="31514" x="3322638" y="4886325"/>
          <p14:tracePt t="31525" x="3355975" y="4878388"/>
          <p14:tracePt t="31535" x="3390900" y="4878388"/>
          <p14:tracePt t="31544" x="3424238" y="4868863"/>
          <p14:tracePt t="31554" x="3449638" y="4868863"/>
          <p14:tracePt t="31564" x="3475038" y="4860925"/>
          <p14:tracePt t="31575" x="3509963" y="4860925"/>
          <p14:tracePt t="31585" x="3527425" y="4860925"/>
          <p14:tracePt t="31594" x="3543300" y="4852988"/>
          <p14:tracePt t="31604" x="3560763" y="4852988"/>
          <p14:tracePt t="31614" x="3586163" y="4852988"/>
          <p14:tracePt t="31634" x="3611563" y="4852988"/>
          <p14:tracePt t="31644" x="3619500" y="4843463"/>
          <p14:tracePt t="31654" x="3636963" y="4843463"/>
          <p14:tracePt t="31664" x="3654425" y="4843463"/>
          <p14:tracePt t="31674" x="3662363" y="4843463"/>
          <p14:tracePt t="31684" x="3687763" y="4835525"/>
          <p14:tracePt t="31694" x="3713163" y="4835525"/>
          <p14:tracePt t="31704" x="3722688" y="4835525"/>
          <p14:tracePt t="31714" x="3748088" y="4827588"/>
          <p14:tracePt t="31724" x="3773488" y="4827588"/>
          <p14:tracePt t="31734" x="3790950" y="4827588"/>
          <p14:tracePt t="31744" x="3816350" y="4818063"/>
          <p14:tracePt t="31754" x="3841750" y="4810125"/>
          <p14:tracePt t="31764" x="3875088" y="4802188"/>
          <p14:tracePt t="31774" x="3892550" y="4792663"/>
          <p14:tracePt t="31784" x="3917950" y="4784725"/>
          <p14:tracePt t="31795" x="3943350" y="4775200"/>
          <p14:tracePt t="31803" x="3968750" y="4775200"/>
          <p14:tracePt t="31813" x="3976688" y="4767263"/>
          <p14:tracePt t="31823" x="4002088" y="4759325"/>
          <p14:tracePt t="31833" x="4027488" y="4749800"/>
          <p14:tracePt t="31844" x="4037013" y="4749800"/>
          <p14:tracePt t="31853" x="4062413" y="4741863"/>
          <p14:tracePt t="31863" x="4087813" y="4733925"/>
          <p14:tracePt t="31873" x="4105275" y="4733925"/>
          <p14:tracePt t="31883" x="4113213" y="4733925"/>
          <p14:tracePt t="31894" x="4138613" y="4724400"/>
          <p14:tracePt t="31903" x="4156075" y="4724400"/>
          <p14:tracePt t="31913" x="4164013" y="4716463"/>
          <p14:tracePt t="31923" x="4171950" y="4716463"/>
          <p14:tracePt t="31933" x="4189413" y="4708525"/>
          <p14:tracePt t="31944" x="4197350" y="4708525"/>
          <p14:tracePt t="31953" x="4214813" y="4699000"/>
          <p14:tracePt t="31963" x="4232275" y="4691063"/>
          <p14:tracePt t="31973" x="4240213" y="4691063"/>
          <p14:tracePt t="31983" x="4257675" y="4691063"/>
          <p14:tracePt t="31993" x="4265613" y="4683125"/>
          <p14:tracePt t="32003" x="4283075" y="4683125"/>
          <p14:tracePt t="32013" x="4300538" y="4683125"/>
          <p14:tracePt t="32023" x="4316413" y="4683125"/>
          <p14:tracePt t="32033" x="4333875" y="4683125"/>
          <p14:tracePt t="32043" x="4351338" y="4673600"/>
          <p14:tracePt t="32052" x="4359275" y="4673600"/>
          <p14:tracePt t="32062" x="4376738" y="4665663"/>
          <p14:tracePt t="32072" x="4394200" y="4665663"/>
          <p14:tracePt t="32082" x="4402138" y="4657725"/>
          <p14:tracePt t="32093" x="4419600" y="4657725"/>
          <p14:tracePt t="32102" x="4427538" y="4657725"/>
          <p14:tracePt t="32112" x="4435475" y="4657725"/>
          <p14:tracePt t="32122" x="4452938" y="4648200"/>
          <p14:tracePt t="32132" x="4460875" y="4648200"/>
          <p14:tracePt t="32143" x="4470400" y="4648200"/>
          <p14:tracePt t="32152" x="4478338" y="4648200"/>
          <p14:tracePt t="32162" x="4486275" y="4640263"/>
          <p14:tracePt t="32172" x="4503738" y="4640263"/>
          <p14:tracePt t="32182" x="4521200" y="4640263"/>
          <p14:tracePt t="32193" x="4529138" y="4640263"/>
          <p14:tracePt t="32202" x="4554538" y="4640263"/>
          <p14:tracePt t="32211" x="4572000" y="4640263"/>
          <p14:tracePt t="32222" x="4579938" y="4640263"/>
          <p14:tracePt t="32232" x="4605338" y="4640263"/>
          <p14:tracePt t="32243" x="4622800" y="4630738"/>
          <p14:tracePt t="32251" x="4640263" y="4630738"/>
          <p14:tracePt t="32262" x="4657725" y="4630738"/>
          <p14:tracePt t="32272" x="4683125" y="4622800"/>
          <p14:tracePt t="32282" x="4691063" y="4622800"/>
          <p14:tracePt t="32292" x="4708525" y="4622800"/>
          <p14:tracePt t="32302" x="4716463" y="4614863"/>
          <p14:tracePt t="32311" x="4733925" y="4614863"/>
          <p14:tracePt t="32321" x="4749800" y="4614863"/>
          <p14:tracePt t="32331" x="4749800" y="4605338"/>
          <p14:tracePt t="32341" x="4767263" y="4605338"/>
          <p14:tracePt t="32351" x="4775200" y="4605338"/>
          <p14:tracePt t="32361" x="4784725" y="4605338"/>
          <p14:tracePt t="32371" x="4792663" y="4597400"/>
          <p14:tracePt t="32381" x="4802188" y="4597400"/>
          <p14:tracePt t="32401" x="4818063" y="4597400"/>
          <p14:tracePt t="32411" x="4827588" y="4597400"/>
          <p14:tracePt t="32441" x="4835525" y="4597400"/>
          <p14:tracePt t="32461" x="4843463" y="4597400"/>
          <p14:tracePt t="32491" x="4852988" y="4597400"/>
          <p14:tracePt t="32521" x="4860925" y="4597400"/>
          <p14:tracePt t="32540" x="4868863" y="4597400"/>
          <p14:tracePt t="32570" x="4878388" y="4589463"/>
          <p14:tracePt t="32580" x="4886325" y="4589463"/>
          <p14:tracePt t="32640" x="4894263" y="4589463"/>
          <p14:tracePt t="32660" x="4903788" y="4589463"/>
          <p14:tracePt t="33189" x="0" y="0"/>
        </p14:tracePtLst>
        <p14:tracePtLst>
          <p14:tracePt t="62658" x="823913" y="5507038"/>
          <p14:tracePt t="62934" x="823913" y="5497513"/>
          <p14:tracePt t="62944" x="823913" y="5481638"/>
          <p14:tracePt t="62954" x="833438" y="5464175"/>
          <p14:tracePt t="62964" x="833438" y="5438775"/>
          <p14:tracePt t="62974" x="833438" y="5413375"/>
          <p14:tracePt t="62984" x="841375" y="5405438"/>
          <p14:tracePt t="62994" x="849313" y="5387975"/>
          <p14:tracePt t="63005" x="849313" y="5370513"/>
          <p14:tracePt t="63016" x="849313" y="5362575"/>
          <p14:tracePt t="63024" x="849313" y="5337175"/>
          <p14:tracePt t="63034" x="858838" y="5319713"/>
          <p14:tracePt t="63044" x="866775" y="5311775"/>
          <p14:tracePt t="63054" x="866775" y="5302250"/>
          <p14:tracePt t="63064" x="874713" y="5286375"/>
          <p14:tracePt t="63074" x="874713" y="5276850"/>
          <p14:tracePt t="63084" x="884238" y="5260975"/>
          <p14:tracePt t="63093" x="884238" y="5251450"/>
          <p14:tracePt t="63104" x="892175" y="5235575"/>
          <p14:tracePt t="63114" x="892175" y="5218113"/>
          <p14:tracePt t="63124" x="900113" y="5200650"/>
          <p14:tracePt t="63134" x="900113" y="5192713"/>
          <p14:tracePt t="63143" x="900113" y="5175250"/>
          <p14:tracePt t="63153" x="909638" y="5157788"/>
          <p14:tracePt t="63164" x="909638" y="5149850"/>
          <p14:tracePt t="63173" x="917575" y="5132388"/>
          <p14:tracePt t="63184" x="917575" y="5124450"/>
          <p14:tracePt t="63193" x="925513" y="5106988"/>
          <p14:tracePt t="63203" x="935038" y="5099050"/>
          <p14:tracePt t="63214" x="935038" y="5091113"/>
          <p14:tracePt t="63224" x="942975" y="5073650"/>
          <p14:tracePt t="63234" x="942975" y="5064125"/>
          <p14:tracePt t="63244" x="942975" y="5056188"/>
          <p14:tracePt t="63254" x="952500" y="5038725"/>
          <p14:tracePt t="63264" x="960438" y="5022850"/>
          <p14:tracePt t="63273" x="960438" y="5013325"/>
          <p14:tracePt t="63283" x="968375" y="4997450"/>
          <p14:tracePt t="63293" x="977900" y="4979988"/>
          <p14:tracePt t="63303" x="985838" y="4972050"/>
          <p14:tracePt t="63313" x="985838" y="4954588"/>
          <p14:tracePt t="63323" x="993775" y="4937125"/>
          <p14:tracePt t="63333" x="1003300" y="4919663"/>
          <p14:tracePt t="63342" x="1011238" y="4919663"/>
          <p14:tracePt t="63353" x="1019175" y="4903788"/>
          <p14:tracePt t="63363" x="1019175" y="4886325"/>
          <p14:tracePt t="63373" x="1028700" y="4868863"/>
          <p14:tracePt t="63383" x="1044575" y="4852988"/>
          <p14:tracePt t="63393" x="1054100" y="4835525"/>
          <p14:tracePt t="63403" x="1062038" y="4818063"/>
          <p14:tracePt t="63412" x="1079500" y="4810125"/>
          <p14:tracePt t="63422" x="1087438" y="4792663"/>
          <p14:tracePt t="63434" x="1087438" y="4775200"/>
          <p14:tracePt t="63442" x="1104900" y="4767263"/>
          <p14:tracePt t="63453" x="1112838" y="4759325"/>
          <p14:tracePt t="63462" x="1122363" y="4759325"/>
          <p14:tracePt t="63642" x="1130300" y="4759325"/>
          <p14:tracePt t="63841" x="1130300" y="4749800"/>
          <p14:tracePt t="63851" x="1138238" y="4741863"/>
          <p14:tracePt t="63871" x="1138238" y="4733925"/>
          <p14:tracePt t="63881" x="1147763" y="4716463"/>
          <p14:tracePt t="63891" x="1155700" y="4716463"/>
          <p14:tracePt t="63901" x="1163638" y="4699000"/>
          <p14:tracePt t="63911" x="1181100" y="4683125"/>
          <p14:tracePt t="63921" x="1189038" y="4657725"/>
          <p14:tracePt t="63933" x="1206500" y="4648200"/>
          <p14:tracePt t="63941" x="1223963" y="4630738"/>
          <p14:tracePt t="63951" x="1241425" y="4605338"/>
          <p14:tracePt t="63960" x="1257300" y="4589463"/>
          <p14:tracePt t="63970" x="1266825" y="4572000"/>
          <p14:tracePt t="63981" x="1274763" y="4554538"/>
          <p14:tracePt t="63990" x="1292225" y="4538663"/>
          <p14:tracePt t="64000" x="1308100" y="4521200"/>
          <p14:tracePt t="64010" x="1317625" y="4513263"/>
          <p14:tracePt t="64020" x="1333500" y="4495800"/>
          <p14:tracePt t="64031" x="1343025" y="4478338"/>
          <p14:tracePt t="64040" x="1350963" y="4460875"/>
          <p14:tracePt t="64050" x="1360488" y="4452938"/>
          <p14:tracePt t="64060" x="1376363" y="4445000"/>
          <p14:tracePt t="64070" x="1385888" y="4427538"/>
          <p14:tracePt t="64081" x="1385888" y="4419600"/>
          <p14:tracePt t="64090" x="1393825" y="4419600"/>
          <p14:tracePt t="64100" x="1401763" y="4402138"/>
          <p14:tracePt t="64110" x="1401763" y="4394200"/>
          <p14:tracePt t="64120" x="1419225" y="4384675"/>
          <p14:tracePt t="64131" x="1427163" y="4376738"/>
          <p14:tracePt t="64140" x="1436688" y="4359275"/>
          <p14:tracePt t="64150" x="1444625" y="4351338"/>
          <p14:tracePt t="64159" x="1462088" y="4333875"/>
          <p14:tracePt t="64169" x="1477963" y="4316413"/>
          <p14:tracePt t="64179" x="1487488" y="4300538"/>
          <p14:tracePt t="64189" x="1495425" y="4291013"/>
          <p14:tracePt t="64200" x="1504950" y="4265613"/>
          <p14:tracePt t="64209" x="1520825" y="4249738"/>
          <p14:tracePt t="64219" x="1538288" y="4232275"/>
          <p14:tracePt t="64229" x="1546225" y="4214813"/>
          <p14:tracePt t="64239" x="1563688" y="4197350"/>
          <p14:tracePt t="64249" x="1571625" y="4181475"/>
          <p14:tracePt t="64259" x="1581150" y="4156075"/>
          <p14:tracePt t="64269" x="1597025" y="4130675"/>
          <p14:tracePt t="64279" x="1614488" y="4121150"/>
          <p14:tracePt t="64289" x="1622425" y="4105275"/>
          <p14:tracePt t="64300" x="1639888" y="4079875"/>
          <p14:tracePt t="64309" x="1649413" y="4062413"/>
          <p14:tracePt t="64319" x="1649413" y="4052888"/>
          <p14:tracePt t="64330" x="1657350" y="4044950"/>
          <p14:tracePt t="64339" x="1665288" y="4027488"/>
          <p14:tracePt t="64349" x="1674813" y="4019550"/>
          <p14:tracePt t="64359" x="1682750" y="4002088"/>
          <p14:tracePt t="64368" x="1682750" y="3986213"/>
          <p14:tracePt t="64379" x="1682750" y="3976688"/>
          <p14:tracePt t="64389" x="1690688" y="3951288"/>
          <p14:tracePt t="64398" x="1700213" y="3925888"/>
          <p14:tracePt t="64408" x="1700213" y="3917950"/>
          <p14:tracePt t="64418" x="1708150" y="3892550"/>
          <p14:tracePt t="64429" x="1716088" y="3867150"/>
          <p14:tracePt t="64438" x="1725613" y="3841750"/>
          <p14:tracePt t="64448" x="1733550" y="3824288"/>
          <p14:tracePt t="64458" x="1741488" y="3798888"/>
          <p14:tracePt t="64468" x="1751013" y="3773488"/>
          <p14:tracePt t="64478" x="1758950" y="3748088"/>
          <p14:tracePt t="64488" x="1766888" y="3730625"/>
          <p14:tracePt t="64499" x="1776413" y="3705225"/>
          <p14:tracePt t="64508" x="1776413" y="3687763"/>
          <p14:tracePt t="64519" x="1776413" y="3679825"/>
          <p14:tracePt t="64528" x="1784350" y="3671888"/>
          <p14:tracePt t="64866" x="1784350" y="3662363"/>
          <p14:tracePt t="64886" x="1793875" y="3636963"/>
          <p14:tracePt t="64896" x="1809750" y="3611563"/>
          <p14:tracePt t="64906" x="1827213" y="3568700"/>
          <p14:tracePt t="64916" x="1844675" y="3509963"/>
          <p14:tracePt t="64930" x="1870075" y="3459163"/>
          <p14:tracePt t="64936" x="1885950" y="3424238"/>
          <p14:tracePt t="64947" x="1895475" y="3398838"/>
          <p14:tracePt t="64956" x="1895475" y="3390900"/>
          <p14:tracePt t="64966" x="1895475" y="3373438"/>
          <p14:tracePt t="64976" x="1903413" y="3355975"/>
          <p14:tracePt t="64986" x="1903413" y="3348038"/>
          <p14:tracePt t="64997" x="1903413" y="3340100"/>
          <p14:tracePt t="65006" x="1911350" y="3322638"/>
          <p14:tracePt t="65026" x="1920875" y="3314700"/>
          <p14:tracePt t="65036" x="1928813" y="3297238"/>
          <p14:tracePt t="65047" x="1928813" y="3289300"/>
          <p14:tracePt t="65056" x="1928813" y="3271838"/>
          <p14:tracePt t="65066" x="1938338" y="3246438"/>
          <p14:tracePt t="65076" x="1938338" y="3238500"/>
          <p14:tracePt t="65086" x="1946275" y="3211513"/>
          <p14:tracePt t="65097" x="1954213" y="3186113"/>
          <p14:tracePt t="65105" x="1963738" y="3160713"/>
          <p14:tracePt t="65116" x="1963738" y="3144838"/>
          <p14:tracePt t="65126" x="1971675" y="3127375"/>
          <p14:tracePt t="65136" x="1971675" y="3119438"/>
          <p14:tracePt t="65147" x="1979613" y="3101975"/>
          <p14:tracePt t="65155" x="1979613" y="3084513"/>
          <p14:tracePt t="65166" x="1979613" y="3076575"/>
          <p14:tracePt t="65175" x="1979613" y="3067050"/>
          <p14:tracePt t="65185" x="1989138" y="3051175"/>
          <p14:tracePt t="65197" x="1989138" y="3041650"/>
          <p14:tracePt t="65205" x="1989138" y="3025775"/>
          <p14:tracePt t="65215" x="1989138" y="3016250"/>
          <p14:tracePt t="65225" x="1989138" y="3008313"/>
          <p14:tracePt t="65235" x="1997075" y="3000375"/>
          <p14:tracePt t="65247" x="1997075" y="2990850"/>
          <p14:tracePt t="65255" x="2005013" y="2974975"/>
          <p14:tracePt t="65265" x="2005013" y="2965450"/>
          <p14:tracePt t="65275" x="2014538" y="2957513"/>
          <p14:tracePt t="65285" x="2014538" y="2940050"/>
          <p14:tracePt t="65295" x="2022475" y="2922588"/>
          <p14:tracePt t="65305" x="2022475" y="2914650"/>
          <p14:tracePt t="65315" x="2030413" y="2897188"/>
          <p14:tracePt t="65324" x="2030413" y="2881313"/>
          <p14:tracePt t="65335" x="2030413" y="2871788"/>
          <p14:tracePt t="65345" x="2039938" y="2855913"/>
          <p14:tracePt t="65355" x="2039938" y="2846388"/>
          <p14:tracePt t="65365" x="2039938" y="2838450"/>
          <p14:tracePt t="65374" x="2047875" y="2838450"/>
          <p14:tracePt t="65384" x="2047875" y="2820988"/>
          <p14:tracePt t="65404" x="2055813" y="2813050"/>
          <p14:tracePt t="65415" x="2055813" y="2805113"/>
          <p14:tracePt t="65424" x="2055813" y="2795588"/>
          <p14:tracePt t="65445" x="2055813" y="2787650"/>
          <p14:tracePt t="65455" x="2055813" y="2778125"/>
          <p14:tracePt t="65465" x="2065338" y="2778125"/>
          <p14:tracePt t="65474" x="2065338" y="2770188"/>
          <p14:tracePt t="65494" x="2073275" y="2762250"/>
          <p14:tracePt t="65504" x="2073275" y="2752725"/>
          <p14:tracePt t="65534" x="2082800" y="2744788"/>
          <p14:tracePt t="65544" x="2082800" y="2736850"/>
          <p14:tracePt t="65563" x="2090738" y="2727325"/>
          <p14:tracePt t="65573" x="2090738" y="2711450"/>
          <p14:tracePt t="65584" x="2098675" y="2711450"/>
          <p14:tracePt t="65594" x="2098675" y="2701925"/>
          <p14:tracePt t="65604" x="2098675" y="2693988"/>
          <p14:tracePt t="65614" x="2108200" y="2693988"/>
          <p14:tracePt t="65623" x="2108200" y="2686050"/>
          <p14:tracePt t="65633" x="2116138" y="2686050"/>
          <p14:tracePt t="65643" x="2116138" y="2676525"/>
          <p14:tracePt t="65653" x="2124075" y="2668588"/>
          <p14:tracePt t="65683" x="2124075" y="2660650"/>
          <p14:tracePt t="65693" x="2124075" y="2651125"/>
          <p14:tracePt t="65724" x="2133600" y="2651125"/>
          <p14:tracePt t="65753" x="2133600" y="2643188"/>
          <p14:tracePt t="65764" x="2141538" y="2643188"/>
          <p14:tracePt t="66441" x="2141538" y="2651125"/>
          <p14:tracePt t="68443" x="2149475" y="2651125"/>
          <p14:tracePt t="68653" x="0" y="0"/>
        </p14:tracePtLst>
        <p14:tracePtLst>
          <p14:tracePt t="78366" x="833438" y="5616575"/>
          <p14:tracePt t="78793" x="841375" y="5608638"/>
          <p14:tracePt t="78802" x="849313" y="5608638"/>
          <p14:tracePt t="78812" x="849313" y="5600700"/>
          <p14:tracePt t="78822" x="858838" y="5591175"/>
          <p14:tracePt t="78833" x="866775" y="5583238"/>
          <p14:tracePt t="78843" x="874713" y="5583238"/>
          <p14:tracePt t="78852" x="874713" y="5575300"/>
          <p14:tracePt t="78862" x="884238" y="5565775"/>
          <p14:tracePt t="78872" x="900113" y="5565775"/>
          <p14:tracePt t="78882" x="900113" y="5557838"/>
          <p14:tracePt t="78892" x="909638" y="5557838"/>
          <p14:tracePt t="78901" x="917575" y="5549900"/>
          <p14:tracePt t="78912" x="925513" y="5540375"/>
          <p14:tracePt t="78922" x="925513" y="5532438"/>
          <p14:tracePt t="78932" x="935038" y="5532438"/>
          <p14:tracePt t="78942" x="942975" y="5524500"/>
          <p14:tracePt t="78952" x="952500" y="5524500"/>
          <p14:tracePt t="78961" x="960438" y="5514975"/>
          <p14:tracePt t="78972" x="968375" y="5514975"/>
          <p14:tracePt t="78982" x="968375" y="5507038"/>
          <p14:tracePt t="78992" x="977900" y="5497513"/>
          <p14:tracePt t="79002" x="985838" y="5489575"/>
          <p14:tracePt t="79022" x="993775" y="5489575"/>
          <p14:tracePt t="79031" x="1003300" y="5481638"/>
          <p14:tracePt t="79041" x="1011238" y="5472113"/>
          <p14:tracePt t="79051" x="1019175" y="5472113"/>
          <p14:tracePt t="79061" x="1028700" y="5464175"/>
          <p14:tracePt t="79071" x="1036638" y="5464175"/>
          <p14:tracePt t="79081" x="1036638" y="5456238"/>
          <p14:tracePt t="79091" x="1044575" y="5446713"/>
          <p14:tracePt t="79102" x="1054100" y="5446713"/>
          <p14:tracePt t="79112" x="1054100" y="5438775"/>
          <p14:tracePt t="79121" x="1069975" y="5430838"/>
          <p14:tracePt t="79131" x="1079500" y="5430838"/>
          <p14:tracePt t="79141" x="1079500" y="5421313"/>
          <p14:tracePt t="79152" x="1087438" y="5421313"/>
          <p14:tracePt t="79161" x="1096963" y="5413375"/>
          <p14:tracePt t="79171" x="1104900" y="5405438"/>
          <p14:tracePt t="79181" x="1104900" y="5395913"/>
          <p14:tracePt t="79191" x="1122363" y="5395913"/>
          <p14:tracePt t="79202" x="1130300" y="5395913"/>
          <p14:tracePt t="79211" x="1130300" y="5387975"/>
          <p14:tracePt t="79220" x="1147763" y="5380038"/>
          <p14:tracePt t="79230" x="1163638" y="5370513"/>
          <p14:tracePt t="79240" x="1173163" y="5362575"/>
          <p14:tracePt t="79251" x="1189038" y="5353050"/>
          <p14:tracePt t="79260" x="1206500" y="5345113"/>
          <p14:tracePt t="79270" x="1216025" y="5337175"/>
          <p14:tracePt t="79280" x="1223963" y="5327650"/>
          <p14:tracePt t="79290" x="1241425" y="5319713"/>
          <p14:tracePt t="79301" x="1249363" y="5319713"/>
          <p14:tracePt t="79310" x="1257300" y="5311775"/>
          <p14:tracePt t="79320" x="1266825" y="5302250"/>
          <p14:tracePt t="79330" x="1274763" y="5294313"/>
          <p14:tracePt t="79341" x="1282700" y="5294313"/>
          <p14:tracePt t="79351" x="1292225" y="5294313"/>
          <p14:tracePt t="79360" x="1300163" y="5286375"/>
          <p14:tracePt t="79370" x="1308100" y="5276850"/>
          <p14:tracePt t="79380" x="1325563" y="5276850"/>
          <p14:tracePt t="79400" x="1343025" y="5268913"/>
          <p14:tracePt t="79410" x="1360488" y="5260975"/>
          <p14:tracePt t="79430" x="1376363" y="5251450"/>
          <p14:tracePt t="79440" x="1393825" y="5243513"/>
          <p14:tracePt t="79451" x="1401763" y="5235575"/>
          <p14:tracePt t="79459" x="1419225" y="5235575"/>
          <p14:tracePt t="79469" x="1436688" y="5235575"/>
          <p14:tracePt t="79479" x="1444625" y="5226050"/>
          <p14:tracePt t="79489" x="1462088" y="5218113"/>
          <p14:tracePt t="79500" x="1477963" y="5208588"/>
          <p14:tracePt t="79509" x="1487488" y="5208588"/>
          <p14:tracePt t="79520" x="1504950" y="5200650"/>
          <p14:tracePt t="79530" x="1512888" y="5192713"/>
          <p14:tracePt t="79540" x="1520825" y="5192713"/>
          <p14:tracePt t="79551" x="1538288" y="5183188"/>
          <p14:tracePt t="79559" x="1555750" y="5183188"/>
          <p14:tracePt t="79569" x="1563688" y="5175250"/>
          <p14:tracePt t="79579" x="1571625" y="5167313"/>
          <p14:tracePt t="79589" x="1589088" y="5167313"/>
          <p14:tracePt t="79600" x="1597025" y="5157788"/>
          <p14:tracePt t="79609" x="1606550" y="5157788"/>
          <p14:tracePt t="79619" x="1614488" y="5157788"/>
          <p14:tracePt t="79629" x="1622425" y="5157788"/>
          <p14:tracePt t="79639" x="1631950" y="5149850"/>
          <p14:tracePt t="79649" x="1639888" y="5149850"/>
          <p14:tracePt t="79659" x="1649413" y="5149850"/>
          <p14:tracePt t="79669" x="1657350" y="5141913"/>
          <p14:tracePt t="79679" x="1665288" y="5141913"/>
          <p14:tracePt t="79689" x="1674813" y="5141913"/>
          <p14:tracePt t="79699" x="1682750" y="5141913"/>
          <p14:tracePt t="79708" x="1690688" y="5141913"/>
          <p14:tracePt t="79728" x="1708150" y="5141913"/>
          <p14:tracePt t="79738" x="1708150" y="5132388"/>
          <p14:tracePt t="79749" x="1716088" y="5132388"/>
          <p14:tracePt t="79768" x="1725613" y="5132388"/>
          <p14:tracePt t="79778" x="1733550" y="5132388"/>
          <p14:tracePt t="79839" x="1741488" y="5132388"/>
          <p14:tracePt t="79969" x="0" y="0"/>
        </p14:tracePtLst>
        <p14:tracePtLst>
          <p14:tracePt t="81494" x="1028700" y="4919663"/>
          <p14:tracePt t="81871" x="1028700" y="4929188"/>
          <p14:tracePt t="81881" x="1028700" y="4937125"/>
          <p14:tracePt t="81891" x="1019175" y="4946650"/>
          <p14:tracePt t="81901" x="1011238" y="4954588"/>
          <p14:tracePt t="81910" x="1011238" y="4962525"/>
          <p14:tracePt t="81920" x="1011238" y="4972050"/>
          <p14:tracePt t="81930" x="1011238" y="4987925"/>
          <p14:tracePt t="81940" x="1003300" y="4987925"/>
          <p14:tracePt t="81951" x="1003300" y="4997450"/>
          <p14:tracePt t="81960" x="993775" y="5005388"/>
          <p14:tracePt t="81980" x="993775" y="5013325"/>
          <p14:tracePt t="81990" x="985838" y="5022850"/>
          <p14:tracePt t="82000" x="985838" y="5030788"/>
          <p14:tracePt t="82010" x="977900" y="5038725"/>
          <p14:tracePt t="82020" x="977900" y="5048250"/>
          <p14:tracePt t="82030" x="968375" y="5048250"/>
          <p14:tracePt t="82040" x="968375" y="5056188"/>
          <p14:tracePt t="82050" x="968375" y="5064125"/>
          <p14:tracePt t="82060" x="968375" y="5073650"/>
          <p14:tracePt t="82080" x="960438" y="5081588"/>
          <p14:tracePt t="82090" x="960438" y="5091113"/>
          <p14:tracePt t="82110" x="952500" y="5099050"/>
          <p14:tracePt t="82120" x="952500" y="5106988"/>
          <p14:tracePt t="82130" x="952500" y="5116513"/>
          <p14:tracePt t="82149" x="942975" y="5124450"/>
          <p14:tracePt t="82159" x="942975" y="5141913"/>
          <p14:tracePt t="82179" x="942975" y="5149850"/>
          <p14:tracePt t="82189" x="935038" y="5157788"/>
          <p14:tracePt t="82209" x="935038" y="5167313"/>
          <p14:tracePt t="82219" x="935038" y="5175250"/>
          <p14:tracePt t="82229" x="925513" y="5183188"/>
          <p14:tracePt t="82249" x="925513" y="5200650"/>
          <p14:tracePt t="82269" x="925513" y="5208588"/>
          <p14:tracePt t="82280" x="925513" y="5218113"/>
          <p14:tracePt t="82289" x="917575" y="5226050"/>
          <p14:tracePt t="82299" x="917575" y="5235575"/>
          <p14:tracePt t="82309" x="917575" y="5243513"/>
          <p14:tracePt t="82319" x="917575" y="5251450"/>
          <p14:tracePt t="82328" x="909638" y="5251450"/>
          <p14:tracePt t="82338" x="909638" y="5260975"/>
          <p14:tracePt t="82349" x="909638" y="5268913"/>
          <p14:tracePt t="82358" x="909638" y="5276850"/>
          <p14:tracePt t="82368" x="900113" y="5286375"/>
          <p14:tracePt t="82378" x="900113" y="5294313"/>
          <p14:tracePt t="82408" x="900113" y="5302250"/>
          <p14:tracePt t="82418" x="900113" y="5311775"/>
          <p14:tracePt t="82438" x="900113" y="5319713"/>
          <p14:tracePt t="82449" x="900113" y="5327650"/>
          <p14:tracePt t="82459" x="900113" y="5337175"/>
          <p14:tracePt t="82478" x="900113" y="5345113"/>
          <p14:tracePt t="82488" x="900113" y="5353050"/>
          <p14:tracePt t="82508" x="900113" y="5362575"/>
          <p14:tracePt t="82518" x="900113" y="5370513"/>
          <p14:tracePt t="82528" x="900113" y="5380038"/>
          <p14:tracePt t="82548" x="900113" y="5395913"/>
          <p14:tracePt t="82558" x="892175" y="5405438"/>
          <p14:tracePt t="82578" x="892175" y="5413375"/>
          <p14:tracePt t="82588" x="892175" y="5421313"/>
          <p14:tracePt t="82598" x="884238" y="5430838"/>
          <p14:tracePt t="82608" x="884238" y="5438775"/>
          <p14:tracePt t="82618" x="884238" y="5446713"/>
          <p14:tracePt t="82638" x="884238" y="5456238"/>
          <p14:tracePt t="82648" x="884238" y="5464175"/>
          <p14:tracePt t="82667" x="874713" y="5472113"/>
          <p14:tracePt t="82677" x="874713" y="5489575"/>
          <p14:tracePt t="82697" x="874713" y="5497513"/>
          <p14:tracePt t="82707" x="866775" y="5507038"/>
          <p14:tracePt t="82717" x="866775" y="5514975"/>
          <p14:tracePt t="82727" x="866775" y="5524500"/>
          <p14:tracePt t="82737" x="866775" y="5532438"/>
          <p14:tracePt t="82748" x="858838" y="5532438"/>
          <p14:tracePt t="82757" x="858838" y="5540375"/>
          <p14:tracePt t="82767" x="858838" y="5549900"/>
          <p14:tracePt t="82777" x="858838" y="5557838"/>
          <p14:tracePt t="82798" x="858838" y="5565775"/>
          <p14:tracePt t="82807" x="849313" y="5575300"/>
          <p14:tracePt t="82827" x="849313" y="5583238"/>
          <p14:tracePt t="82846" x="841375" y="5591175"/>
          <p14:tracePt t="82856" x="841375" y="5600700"/>
          <p14:tracePt t="82876" x="841375" y="5608638"/>
          <p14:tracePt t="82887" x="841375" y="5616575"/>
          <p14:tracePt t="82916" x="841375" y="5626100"/>
          <p14:tracePt t="82936" x="841375" y="5634038"/>
          <p14:tracePt t="82957" x="841375" y="5641975"/>
          <p14:tracePt t="82996" x="841375" y="5651500"/>
          <p14:tracePt t="83036" x="841375" y="5659438"/>
          <p14:tracePt t="83306" x="0" y="0"/>
        </p14:tracePtLst>
        <p14:tracePtLst>
          <p14:tracePt t="87370" x="1708150" y="5167313"/>
          <p14:tracePt t="87645" x="1716088" y="5167313"/>
          <p14:tracePt t="87655" x="1733550" y="5157788"/>
          <p14:tracePt t="87665" x="1741488" y="5157788"/>
          <p14:tracePt t="87676" x="1758950" y="5157788"/>
          <p14:tracePt t="87685" x="1776413" y="5157788"/>
          <p14:tracePt t="87696" x="1784350" y="5157788"/>
          <p14:tracePt t="87705" x="1801813" y="5149850"/>
          <p14:tracePt t="87715" x="1819275" y="5149850"/>
          <p14:tracePt t="87725" x="1827213" y="5149850"/>
          <p14:tracePt t="87735" x="1852613" y="5141913"/>
          <p14:tracePt t="87745" x="1870075" y="5141913"/>
          <p14:tracePt t="87755" x="1885950" y="5132388"/>
          <p14:tracePt t="87765" x="1903413" y="5132388"/>
          <p14:tracePt t="87774" x="1928813" y="5124450"/>
          <p14:tracePt t="87785" x="1938338" y="5124450"/>
          <p14:tracePt t="87795" x="1963738" y="5116513"/>
          <p14:tracePt t="87805" x="1979613" y="5116513"/>
          <p14:tracePt t="87815" x="1997075" y="5106988"/>
          <p14:tracePt t="87825" x="2014538" y="5106988"/>
          <p14:tracePt t="87834" x="2039938" y="5099050"/>
          <p14:tracePt t="87844" x="2047875" y="5099050"/>
          <p14:tracePt t="87854" x="2073275" y="5091113"/>
          <p14:tracePt t="87864" x="2098675" y="5081588"/>
          <p14:tracePt t="87873" x="2108200" y="5081588"/>
          <p14:tracePt t="87884" x="2133600" y="5073650"/>
          <p14:tracePt t="87894" x="2159000" y="5073650"/>
          <p14:tracePt t="87903" x="2192338" y="5064125"/>
          <p14:tracePt t="87913" x="2209800" y="5064125"/>
          <p14:tracePt t="87923" x="2235200" y="5056188"/>
          <p14:tracePt t="87934" x="2252663" y="5048250"/>
          <p14:tracePt t="87945" x="2278063" y="5048250"/>
          <p14:tracePt t="87953" x="2293938" y="5038725"/>
          <p14:tracePt t="87963" x="2319338" y="5030788"/>
          <p14:tracePt t="87973" x="2336800" y="5030788"/>
          <p14:tracePt t="87983" x="2354263" y="5022850"/>
          <p14:tracePt t="87994" x="2371725" y="5013325"/>
          <p14:tracePt t="88004" x="2397125" y="5013325"/>
          <p14:tracePt t="88014" x="2413000" y="5005388"/>
          <p14:tracePt t="88023" x="2430463" y="5005388"/>
          <p14:tracePt t="88033" x="2455863" y="4997450"/>
          <p14:tracePt t="88043" x="2463800" y="4997450"/>
          <p14:tracePt t="88053" x="2481263" y="4997450"/>
          <p14:tracePt t="88063" x="2498725" y="4997450"/>
          <p14:tracePt t="88073" x="2506663" y="4997450"/>
          <p14:tracePt t="88083" x="2524125" y="4987925"/>
          <p14:tracePt t="88093" x="2532063" y="4987925"/>
          <p14:tracePt t="88103" x="2541588" y="4987925"/>
          <p14:tracePt t="88113" x="2549525" y="4979988"/>
          <p14:tracePt t="88123" x="2557463" y="4979988"/>
          <p14:tracePt t="88133" x="2566988" y="4979988"/>
          <p14:tracePt t="88143" x="2582863" y="4979988"/>
          <p14:tracePt t="88153" x="2592388" y="4972050"/>
          <p14:tracePt t="88162" x="2600325" y="4972050"/>
          <p14:tracePt t="88172" x="2617788" y="4972050"/>
          <p14:tracePt t="88183" x="2625725" y="4962525"/>
          <p14:tracePt t="88193" x="2643188" y="4962525"/>
          <p14:tracePt t="88203" x="2660650" y="4962525"/>
          <p14:tracePt t="88213" x="2668588" y="4962525"/>
          <p14:tracePt t="88222" x="2686050" y="4954588"/>
          <p14:tracePt t="88232" x="2693988" y="4954588"/>
          <p14:tracePt t="88243" x="2711450" y="4954588"/>
          <p14:tracePt t="88252" x="2727325" y="4954588"/>
          <p14:tracePt t="88262" x="2744788" y="4946650"/>
          <p14:tracePt t="88272" x="2762250" y="4946650"/>
          <p14:tracePt t="88282" x="2787650" y="4946650"/>
          <p14:tracePt t="88293" x="2805113" y="4946650"/>
          <p14:tracePt t="88302" x="2820988" y="4946650"/>
          <p14:tracePt t="88312" x="2855913" y="4946650"/>
          <p14:tracePt t="88322" x="2881313" y="4937125"/>
          <p14:tracePt t="88332" x="2906713" y="4937125"/>
          <p14:tracePt t="88343" x="2932113" y="4937125"/>
          <p14:tracePt t="88352" x="2957513" y="4929188"/>
          <p14:tracePt t="88362" x="2974975" y="4929188"/>
          <p14:tracePt t="88371" x="3000375" y="4919663"/>
          <p14:tracePt t="88382" x="3025775" y="4919663"/>
          <p14:tracePt t="88393" x="3051175" y="4911725"/>
          <p14:tracePt t="88402" x="3067050" y="4911725"/>
          <p14:tracePt t="88412" x="3094038" y="4911725"/>
          <p14:tracePt t="88422" x="3109913" y="4903788"/>
          <p14:tracePt t="88432" x="3119438" y="4903788"/>
          <p14:tracePt t="88441" x="3135313" y="4903788"/>
          <p14:tracePt t="88461" x="3152775" y="4903788"/>
          <p14:tracePt t="88471" x="3160713" y="4903788"/>
          <p14:tracePt t="88820" x="3170238" y="4894263"/>
          <p14:tracePt t="88830" x="3178175" y="4894263"/>
          <p14:tracePt t="88840" x="3186113" y="4894263"/>
          <p14:tracePt t="88850" x="3211513" y="4886325"/>
          <p14:tracePt t="88860" x="3246438" y="4886325"/>
          <p14:tracePt t="88870" x="3279775" y="4878388"/>
          <p14:tracePt t="88880" x="3305175" y="4878388"/>
          <p14:tracePt t="88890" x="3330575" y="4868863"/>
          <p14:tracePt t="88900" x="3355975" y="4868863"/>
          <p14:tracePt t="88910" x="3382963" y="4860925"/>
          <p14:tracePt t="88919" x="3398838" y="4860925"/>
          <p14:tracePt t="88929" x="3416300" y="4852988"/>
          <p14:tracePt t="88944" x="3441700" y="4852988"/>
          <p14:tracePt t="88949" x="3449638" y="4852988"/>
          <p14:tracePt t="88959" x="3467100" y="4843463"/>
          <p14:tracePt t="88969" x="3484563" y="4843463"/>
          <p14:tracePt t="88979" x="3492500" y="4843463"/>
          <p14:tracePt t="88989" x="3509963" y="4835525"/>
          <p14:tracePt t="88999" x="3527425" y="4835525"/>
          <p14:tracePt t="89009" x="3543300" y="4835525"/>
          <p14:tracePt t="89019" x="3568700" y="4835525"/>
          <p14:tracePt t="89029" x="3578225" y="4835525"/>
          <p14:tracePt t="89039" x="3603625" y="4835525"/>
          <p14:tracePt t="89049" x="3619500" y="4827588"/>
          <p14:tracePt t="89059" x="3646488" y="4827588"/>
          <p14:tracePt t="89069" x="3654425" y="4818063"/>
          <p14:tracePt t="89079" x="3679825" y="4818063"/>
          <p14:tracePt t="89089" x="3687763" y="4818063"/>
          <p14:tracePt t="89099" x="3713163" y="4810125"/>
          <p14:tracePt t="89109" x="3748088" y="4810125"/>
          <p14:tracePt t="89119" x="3773488" y="4802188"/>
          <p14:tracePt t="89128" x="3806825" y="4792663"/>
          <p14:tracePt t="89138" x="3832225" y="4792663"/>
          <p14:tracePt t="89148" x="3857625" y="4784725"/>
          <p14:tracePt t="89159" x="3883025" y="4775200"/>
          <p14:tracePt t="89168" x="3892550" y="4775200"/>
          <p14:tracePt t="89178" x="3917950" y="4767263"/>
          <p14:tracePt t="89188" x="3943350" y="4767263"/>
          <p14:tracePt t="89198" x="3960813" y="4759325"/>
          <p14:tracePt t="89209" x="3986213" y="4749800"/>
          <p14:tracePt t="89218" x="4011613" y="4749800"/>
          <p14:tracePt t="89228" x="4037013" y="4749800"/>
          <p14:tracePt t="89238" x="4044950" y="4749800"/>
          <p14:tracePt t="89248" x="4070350" y="4741863"/>
          <p14:tracePt t="89259" x="4087813" y="4741863"/>
          <p14:tracePt t="89268" x="4105275" y="4741863"/>
          <p14:tracePt t="89278" x="4121150" y="4733925"/>
          <p14:tracePt t="89288" x="4138613" y="4733925"/>
          <p14:tracePt t="89298" x="4146550" y="4733925"/>
          <p14:tracePt t="89309" x="4164013" y="4724400"/>
          <p14:tracePt t="89318" x="4181475" y="4724400"/>
          <p14:tracePt t="89328" x="4197350" y="4724400"/>
          <p14:tracePt t="89337" x="4214813" y="4724400"/>
          <p14:tracePt t="89347" x="4240213" y="4716463"/>
          <p14:tracePt t="89359" x="4249738" y="4716463"/>
          <p14:tracePt t="89367" x="4265613" y="4716463"/>
          <p14:tracePt t="89377" x="4283075" y="4716463"/>
          <p14:tracePt t="89387" x="4300538" y="4708525"/>
          <p14:tracePt t="89397" x="4316413" y="4708525"/>
          <p14:tracePt t="89409" x="4333875" y="4708525"/>
          <p14:tracePt t="89417" x="4351338" y="4699000"/>
          <p14:tracePt t="89427" x="4368800" y="4699000"/>
          <p14:tracePt t="89437" x="4376738" y="4699000"/>
          <p14:tracePt t="89449" x="4394200" y="4691063"/>
          <p14:tracePt t="89458" x="4410075" y="4691063"/>
          <p14:tracePt t="90025" x="4937125" y="4597400"/>
          <p14:tracePt t="90098" x="4962525" y="4597400"/>
          <p14:tracePt t="90170" x="4979988" y="4597400"/>
          <p14:tracePt t="90194" x="4987925" y="4597400"/>
          <p14:tracePt t="90424" x="0" y="0"/>
        </p14:tracePtLst>
        <p14:tracePtLst>
          <p14:tracePt t="91671" x="1036638" y="4868863"/>
          <p14:tracePt t="92027" x="1044575" y="4860925"/>
          <p14:tracePt t="92037" x="1054100" y="4852988"/>
          <p14:tracePt t="92047" x="1054100" y="4843463"/>
          <p14:tracePt t="92057" x="1054100" y="4835525"/>
          <p14:tracePt t="92067" x="1062038" y="4835525"/>
          <p14:tracePt t="92077" x="1069975" y="4827588"/>
          <p14:tracePt t="92087" x="1079500" y="4818063"/>
          <p14:tracePt t="92107" x="1079500" y="4810125"/>
          <p14:tracePt t="92117" x="1087438" y="4802188"/>
          <p14:tracePt t="92127" x="1096963" y="4792663"/>
          <p14:tracePt t="92146" x="1104900" y="4784725"/>
          <p14:tracePt t="92157" x="1112838" y="4775200"/>
          <p14:tracePt t="92176" x="1122363" y="4759325"/>
          <p14:tracePt t="92186" x="1122363" y="4749800"/>
          <p14:tracePt t="92196" x="1130300" y="4749800"/>
          <p14:tracePt t="92207" x="1138238" y="4741863"/>
          <p14:tracePt t="92215" x="1138238" y="4733925"/>
          <p14:tracePt t="92226" x="1147763" y="4724400"/>
          <p14:tracePt t="92256" x="1155700" y="4716463"/>
          <p14:tracePt t="92266" x="1163638" y="4708525"/>
          <p14:tracePt t="92287" x="1163638" y="4699000"/>
          <p14:tracePt t="92295" x="1163638" y="4691063"/>
          <p14:tracePt t="92306" x="1173163" y="4691063"/>
          <p14:tracePt t="92315" x="1181100" y="4691063"/>
          <p14:tracePt t="92325" x="1181100" y="4683125"/>
          <p14:tracePt t="92336" x="1189038" y="4673600"/>
          <p14:tracePt t="92346" x="1189038" y="4665663"/>
          <p14:tracePt t="92355" x="1198563" y="4665663"/>
          <p14:tracePt t="92366" x="1206500" y="4657725"/>
          <p14:tracePt t="92386" x="1206500" y="4648200"/>
          <p14:tracePt t="92395" x="1216025" y="4648200"/>
          <p14:tracePt t="92406" x="1223963" y="4640263"/>
          <p14:tracePt t="92415" x="1223963" y="4630738"/>
          <p14:tracePt t="92425" x="1223963" y="4622800"/>
          <p14:tracePt t="92435" x="1231900" y="4622800"/>
          <p14:tracePt t="92455" x="1241425" y="4614863"/>
          <p14:tracePt t="92464" x="1249363" y="4605338"/>
          <p14:tracePt t="92484" x="1257300" y="4597400"/>
          <p14:tracePt t="92494" x="1266825" y="4589463"/>
          <p14:tracePt t="92505" x="1266825" y="4579938"/>
          <p14:tracePt t="92524" x="1274763" y="4579938"/>
          <p14:tracePt t="92535" x="1282700" y="4572000"/>
          <p14:tracePt t="92545" x="1292225" y="4564063"/>
          <p14:tracePt t="92565" x="1292225" y="4554538"/>
          <p14:tracePt t="92575" x="1300163" y="4554538"/>
          <p14:tracePt t="92584" x="1300163" y="4546600"/>
          <p14:tracePt t="92594" x="1308100" y="4538663"/>
          <p14:tracePt t="92614" x="1308100" y="4529138"/>
          <p14:tracePt t="92624" x="1317625" y="4529138"/>
          <p14:tracePt t="92634" x="1325563" y="4521200"/>
          <p14:tracePt t="92644" x="1333500" y="4521200"/>
          <p14:tracePt t="92654" x="1333500" y="4513263"/>
          <p14:tracePt t="92664" x="1333500" y="4503738"/>
          <p14:tracePt t="92674" x="1333500" y="4495800"/>
          <p14:tracePt t="92684" x="1343025" y="4495800"/>
          <p14:tracePt t="92694" x="1343025" y="4486275"/>
          <p14:tracePt t="92704" x="1350963" y="4486275"/>
          <p14:tracePt t="92714" x="1350963" y="4478338"/>
          <p14:tracePt t="92734" x="1360488" y="4478338"/>
          <p14:tracePt t="92744" x="1360488" y="4470400"/>
          <p14:tracePt t="92754" x="1368425" y="4470400"/>
          <p14:tracePt t="92764" x="1368425" y="4460875"/>
          <p14:tracePt t="92774" x="1376363" y="4452938"/>
          <p14:tracePt t="92813" x="1385888" y="4445000"/>
          <p14:tracePt t="92833" x="1393825" y="4435475"/>
          <p14:tracePt t="92873" x="1393825" y="4427538"/>
          <p14:tracePt t="92883" x="1401763" y="4419600"/>
          <p14:tracePt t="92903" x="1411288" y="4419600"/>
          <p14:tracePt t="92943" x="1419225" y="4410075"/>
          <p14:tracePt t="92963" x="1419225" y="4402138"/>
          <p14:tracePt t="92992" x="1419225" y="4394200"/>
          <p14:tracePt t="93013" x="1427163" y="4394200"/>
          <p14:tracePt t="93033" x="1427163" y="4384675"/>
          <p14:tracePt t="93043" x="1436688" y="4384675"/>
          <p14:tracePt t="93062" x="1436688" y="4376738"/>
          <p14:tracePt t="93092" x="1444625" y="4376738"/>
          <p14:tracePt t="93112" x="1444625" y="4368800"/>
          <p14:tracePt t="93132" x="1452563" y="4359275"/>
          <p14:tracePt t="93162" x="1462088" y="4351338"/>
          <p14:tracePt t="93212" x="1462088" y="4341813"/>
          <p14:tracePt t="93222" x="1470025" y="4341813"/>
          <p14:tracePt t="93232" x="1470025" y="4333875"/>
          <p14:tracePt t="93252" x="1477963" y="4333875"/>
          <p14:tracePt t="93291" x="1477963" y="4325938"/>
          <p14:tracePt t="93311" x="1487488" y="4325938"/>
          <p14:tracePt t="93321" x="1487488" y="4316413"/>
          <p14:tracePt t="93331" x="1495425" y="4316413"/>
          <p14:tracePt t="93341" x="1495425" y="4308475"/>
          <p14:tracePt t="93371" x="1504950" y="4308475"/>
          <p14:tracePt t="93391" x="1512888" y="4300538"/>
          <p14:tracePt t="93401" x="1520825" y="4291013"/>
          <p14:tracePt t="93451" x="1520825" y="4283075"/>
          <p14:tracePt t="93461" x="1530350" y="4283075"/>
          <p14:tracePt t="93481" x="1530350" y="4275138"/>
          <p14:tracePt t="93491" x="1538288" y="4275138"/>
          <p14:tracePt t="93511" x="1538288" y="4265613"/>
          <p14:tracePt t="93541" x="1546225" y="4265613"/>
          <p14:tracePt t="93560" x="1555750" y="4265613"/>
          <p14:tracePt t="93570" x="1555750" y="4257675"/>
          <p14:tracePt t="93580" x="1563688" y="4249738"/>
          <p14:tracePt t="93610" x="1571625" y="4249738"/>
          <p14:tracePt t="93620" x="1571625" y="4240213"/>
          <p14:tracePt t="93630" x="1581150" y="4240213"/>
          <p14:tracePt t="93640" x="1581150" y="4232275"/>
          <p14:tracePt t="93650" x="1581150" y="4224338"/>
          <p14:tracePt t="93660" x="1589088" y="4224338"/>
          <p14:tracePt t="93680" x="1597025" y="4224338"/>
          <p14:tracePt t="93700" x="1606550" y="4214813"/>
          <p14:tracePt t="93730" x="1606550" y="4206875"/>
          <p14:tracePt t="93779" x="1614488" y="4206875"/>
          <p14:tracePt t="93799" x="1614488" y="4197350"/>
          <p14:tracePt t="93809" x="1622425" y="4197350"/>
          <p14:tracePt t="94777" x="0" y="0"/>
        </p14:tracePtLst>
        <p14:tracePtLst>
          <p14:tracePt t="97009" x="5073650" y="4546600"/>
          <p14:tracePt t="97346" x="5081588" y="4546600"/>
          <p14:tracePt t="97366" x="5091113" y="4546600"/>
          <p14:tracePt t="97376" x="5106988" y="4546600"/>
          <p14:tracePt t="97386" x="5106988" y="4538663"/>
          <p14:tracePt t="97396" x="5124450" y="4538663"/>
          <p14:tracePt t="97406" x="5149850" y="4529138"/>
          <p14:tracePt t="97416" x="5157788" y="4529138"/>
          <p14:tracePt t="97426" x="5175250" y="4521200"/>
          <p14:tracePt t="97436" x="5192713" y="4513263"/>
          <p14:tracePt t="97445" x="5200650" y="4513263"/>
          <p14:tracePt t="97455" x="5218113" y="4503738"/>
          <p14:tracePt t="97465" x="5235575" y="4503738"/>
          <p14:tracePt t="97485" x="5251450" y="4503738"/>
          <p14:tracePt t="97500" x="5251450" y="4495800"/>
          <p14:tracePt t="97505" x="5268913" y="4495800"/>
          <p14:tracePt t="97516" x="5276850" y="4495800"/>
          <p14:tracePt t="97525" x="5276850" y="4486275"/>
          <p14:tracePt t="97535" x="5294313" y="4486275"/>
          <p14:tracePt t="97545" x="5302250" y="4486275"/>
          <p14:tracePt t="97555" x="5311775" y="4478338"/>
          <p14:tracePt t="97565" x="5319713" y="4478338"/>
          <p14:tracePt t="97575" x="5327650" y="4478338"/>
          <p14:tracePt t="97585" x="5345113" y="4478338"/>
          <p14:tracePt t="97595" x="5362575" y="4470400"/>
          <p14:tracePt t="97605" x="5370513" y="4470400"/>
          <p14:tracePt t="97615" x="5387975" y="4460875"/>
          <p14:tracePt t="97625" x="5405438" y="4452938"/>
          <p14:tracePt t="97635" x="5421313" y="4445000"/>
          <p14:tracePt t="97645" x="5430838" y="4445000"/>
          <p14:tracePt t="97655" x="5446713" y="4435475"/>
          <p14:tracePt t="97665" x="5464175" y="4435475"/>
          <p14:tracePt t="97675" x="5472113" y="4435475"/>
          <p14:tracePt t="97685" x="5489575" y="4427538"/>
          <p14:tracePt t="97694" x="5514975" y="4419600"/>
          <p14:tracePt t="97704" x="5524500" y="4419600"/>
          <p14:tracePt t="97714" x="5540375" y="4410075"/>
          <p14:tracePt t="97724" x="5565775" y="4402138"/>
          <p14:tracePt t="97735" x="5575300" y="4402138"/>
          <p14:tracePt t="97744" x="5600700" y="4394200"/>
          <p14:tracePt t="97754" x="5626100" y="4394200"/>
          <p14:tracePt t="97764" x="5634038" y="4384675"/>
          <p14:tracePt t="97774" x="5659438" y="4376738"/>
          <p14:tracePt t="97785" x="5676900" y="4368800"/>
          <p14:tracePt t="97794" x="5694363" y="4368800"/>
          <p14:tracePt t="97804" x="5710238" y="4368800"/>
          <p14:tracePt t="97814" x="5735638" y="4359275"/>
          <p14:tracePt t="97824" x="5753100" y="4351338"/>
          <p14:tracePt t="97835" x="5770563" y="4351338"/>
          <p14:tracePt t="97844" x="5788025" y="4341813"/>
          <p14:tracePt t="97854" x="5803900" y="4333875"/>
          <p14:tracePt t="97864" x="5821363" y="4333875"/>
          <p14:tracePt t="97874" x="5838825" y="4325938"/>
          <p14:tracePt t="97885" x="5854700" y="4316413"/>
          <p14:tracePt t="97894" x="5872163" y="4316413"/>
          <p14:tracePt t="97904" x="5889625" y="4316413"/>
          <p14:tracePt t="97913" x="5905500" y="4308475"/>
          <p14:tracePt t="97923" x="5932488" y="4300538"/>
          <p14:tracePt t="97935" x="5940425" y="4291013"/>
          <p14:tracePt t="97943" x="5957888" y="4283075"/>
          <p14:tracePt t="97953" x="5983288" y="4275138"/>
          <p14:tracePt t="97963" x="5999163" y="4257675"/>
          <p14:tracePt t="97973" x="6016625" y="4249738"/>
          <p14:tracePt t="97985" x="6034088" y="4249738"/>
          <p14:tracePt t="97993" x="6059488" y="4240213"/>
          <p14:tracePt t="98003" x="6076950" y="4224338"/>
          <p14:tracePt t="98013" x="6092825" y="4214813"/>
          <p14:tracePt t="98023" x="6110288" y="4206875"/>
          <p14:tracePt t="98034" x="6135688" y="4197350"/>
          <p14:tracePt t="98043" x="6143625" y="4189413"/>
          <p14:tracePt t="98053" x="6161088" y="4189413"/>
          <p14:tracePt t="98063" x="6178550" y="4181475"/>
          <p14:tracePt t="98073" x="6203950" y="4171950"/>
          <p14:tracePt t="98084" x="6211888" y="4164013"/>
          <p14:tracePt t="98093" x="6229350" y="4156075"/>
          <p14:tracePt t="98103" x="6246813" y="4146550"/>
          <p14:tracePt t="98113" x="6254750" y="4138613"/>
          <p14:tracePt t="98123" x="6280150" y="4130675"/>
          <p14:tracePt t="98134" x="6297613" y="4130675"/>
          <p14:tracePt t="98143" x="6313488" y="4113213"/>
          <p14:tracePt t="98152" x="6323013" y="4105275"/>
          <p14:tracePt t="98162" x="6338888" y="4095750"/>
          <p14:tracePt t="98172" x="6356350" y="4087813"/>
          <p14:tracePt t="98187" x="6373813" y="4079875"/>
          <p14:tracePt t="98203" x="6381750" y="4079875"/>
          <p14:tracePt t="98212" x="6399213" y="4070350"/>
          <p14:tracePt t="98222" x="6399213" y="4062413"/>
          <p14:tracePt t="98242" x="6407150" y="4052888"/>
          <p14:tracePt t="98252" x="6416675" y="4052888"/>
          <p14:tracePt t="98272" x="6424613" y="4052888"/>
          <p14:tracePt t="98282" x="6432550" y="4044950"/>
          <p14:tracePt t="98292" x="6432550" y="4037013"/>
          <p14:tracePt t="98312" x="6442075" y="4037013"/>
          <p14:tracePt t="98322" x="6450013" y="4037013"/>
          <p14:tracePt t="98710" x="6457950" y="4027488"/>
          <p14:tracePt t="98731" x="6457950" y="4019550"/>
          <p14:tracePt t="98740" x="6467475" y="4019550"/>
          <p14:tracePt t="98750" x="6475413" y="4019550"/>
          <p14:tracePt t="98760" x="6475413" y="4011613"/>
          <p14:tracePt t="98770" x="6492875" y="4011613"/>
          <p14:tracePt t="98780" x="6500813" y="4002088"/>
          <p14:tracePt t="98790" x="6500813" y="3994150"/>
          <p14:tracePt t="98801" x="6510338" y="3994150"/>
          <p14:tracePt t="98810" x="6518275" y="3986213"/>
          <p14:tracePt t="98820" x="6526213" y="3976688"/>
          <p14:tracePt t="98830" x="6526213" y="3968750"/>
          <p14:tracePt t="98840" x="6543675" y="3960813"/>
          <p14:tracePt t="98851" x="6551613" y="3951288"/>
          <p14:tracePt t="98860" x="6551613" y="3943350"/>
          <p14:tracePt t="98869" x="6569075" y="3943350"/>
          <p14:tracePt t="98879" x="6577013" y="3935413"/>
          <p14:tracePt t="98890" x="6586538" y="3925888"/>
          <p14:tracePt t="98900" x="6594475" y="3908425"/>
          <p14:tracePt t="98910" x="6602413" y="3908425"/>
          <p14:tracePt t="98919" x="6611938" y="3900488"/>
          <p14:tracePt t="98929" x="6611938" y="3892550"/>
          <p14:tracePt t="98939" x="6619875" y="3892550"/>
          <p14:tracePt t="98950" x="6627813" y="3883025"/>
          <p14:tracePt t="98959" x="6637338" y="3875088"/>
          <p14:tracePt t="98969" x="6645275" y="3857625"/>
          <p14:tracePt t="98979" x="6654800" y="3857625"/>
          <p14:tracePt t="98989" x="6662738" y="3849688"/>
          <p14:tracePt t="99000" x="6662738" y="3841750"/>
          <p14:tracePt t="99010" x="6670675" y="3832225"/>
          <p14:tracePt t="99020" x="6680200" y="3824288"/>
          <p14:tracePt t="99029" x="6680200" y="3816350"/>
          <p14:tracePt t="99039" x="6696075" y="3806825"/>
          <p14:tracePt t="99051" x="6705600" y="3798888"/>
          <p14:tracePt t="99059" x="6713538" y="3790950"/>
          <p14:tracePt t="99069" x="6713538" y="3781425"/>
          <p14:tracePt t="99079" x="6721475" y="3773488"/>
          <p14:tracePt t="99089" x="6731000" y="3763963"/>
          <p14:tracePt t="99100" x="6738938" y="3756025"/>
          <p14:tracePt t="99109" x="6746875" y="3748088"/>
          <p14:tracePt t="99119" x="6756400" y="3738563"/>
          <p14:tracePt t="99129" x="6764338" y="3730625"/>
          <p14:tracePt t="99139" x="6772275" y="3722688"/>
          <p14:tracePt t="99149" x="6781800" y="3713163"/>
          <p14:tracePt t="99159" x="6789738" y="3705225"/>
          <p14:tracePt t="99169" x="6799263" y="3697288"/>
          <p14:tracePt t="99178" x="6807200" y="3697288"/>
          <p14:tracePt t="99188" x="6815138" y="3679825"/>
          <p14:tracePt t="99199" x="6815138" y="3671888"/>
          <p14:tracePt t="99209" x="6824663" y="3671888"/>
          <p14:tracePt t="99219" x="6832600" y="3654425"/>
          <p14:tracePt t="99229" x="6850063" y="3646488"/>
          <p14:tracePt t="99249" x="6858000" y="3629025"/>
          <p14:tracePt t="99258" x="6865938" y="3619500"/>
          <p14:tracePt t="99269" x="6875463" y="3619500"/>
          <p14:tracePt t="99278" x="6875463" y="3611563"/>
          <p14:tracePt t="99288" x="6883400" y="3594100"/>
          <p14:tracePt t="99298" x="6891338" y="3594100"/>
          <p14:tracePt t="99308" x="6891338" y="3586163"/>
          <p14:tracePt t="99318" x="6891338" y="3578225"/>
          <p14:tracePt t="99328" x="6900863" y="3568700"/>
          <p14:tracePt t="99338" x="6908800" y="3568700"/>
          <p14:tracePt t="99348" x="6916738" y="3568700"/>
          <p14:tracePt t="99358" x="6916738" y="3560763"/>
          <p14:tracePt t="99368" x="6916738" y="3552825"/>
          <p14:tracePt t="99378" x="6926263" y="3552825"/>
          <p14:tracePt t="99388" x="6934200" y="3543300"/>
          <p14:tracePt t="99398" x="6934200" y="3535363"/>
          <p14:tracePt t="99418" x="6943725" y="3527425"/>
          <p14:tracePt t="99437" x="6951663" y="3517900"/>
          <p14:tracePt t="99448" x="6959600" y="3509963"/>
          <p14:tracePt t="99478" x="6959600" y="3502025"/>
          <p14:tracePt t="99488" x="6969125" y="3492500"/>
          <p14:tracePt t="99499" x="6977063" y="3484563"/>
          <p14:tracePt t="99518" x="6977063" y="3475038"/>
          <p14:tracePt t="99537" x="6985000" y="3467100"/>
          <p14:tracePt t="99546" x="6994525" y="3467100"/>
          <p14:tracePt t="99556" x="7002463" y="3459163"/>
          <p14:tracePt t="99567" x="7002463" y="3449638"/>
          <p14:tracePt t="99586" x="7002463" y="3441700"/>
          <p14:tracePt t="99596" x="7010400" y="3441700"/>
          <p14:tracePt t="99606" x="7019925" y="3441700"/>
          <p14:tracePt t="99626" x="7019925" y="3433763"/>
          <p14:tracePt t="99646" x="7027863" y="3424238"/>
          <p14:tracePt t="99667" x="7035800" y="3416300"/>
          <p14:tracePt t="99687" x="7035800" y="3408363"/>
          <p14:tracePt t="99697" x="7045325" y="3408363"/>
          <p14:tracePt t="99707" x="7045325" y="3398838"/>
          <p14:tracePt t="99746" x="7045325" y="3390900"/>
          <p14:tracePt t="99756" x="7053263" y="3382963"/>
          <p14:tracePt t="99796" x="7061200" y="3382963"/>
          <p14:tracePt t="99806" x="7061200" y="3373438"/>
          <p14:tracePt t="99846" x="7061200" y="3365500"/>
          <p14:tracePt t="99866" x="7070725" y="3365500"/>
          <p14:tracePt t="99896" x="7070725" y="3355975"/>
          <p14:tracePt t="99906" x="7078663" y="3355975"/>
          <p14:tracePt t="99916" x="7078663" y="3348038"/>
          <p14:tracePt t="99926" x="7088188" y="3348038"/>
          <p14:tracePt t="99936" x="7088188" y="3340100"/>
          <p14:tracePt t="99965" x="7088188" y="3330575"/>
          <p14:tracePt t="99975" x="7096125" y="3330575"/>
          <p14:tracePt t="99985" x="7096125" y="3322638"/>
          <p14:tracePt t="99995" x="7104063" y="3322638"/>
          <p14:tracePt t="100015" x="7104063" y="3314700"/>
          <p14:tracePt t="100035" x="7104063" y="3305175"/>
          <p14:tracePt t="100065" x="7113588" y="3297238"/>
          <p14:tracePt t="100105" x="7121525" y="3297238"/>
          <p14:tracePt t="100135" x="7121525" y="3289300"/>
          <p14:tracePt t="100174" x="7121525" y="3279775"/>
          <p14:tracePt t="101919" x="0" y="0"/>
        </p14:tracePtLst>
        <p14:tracePtLst>
          <p14:tracePt t="104101" x="1733550" y="3943350"/>
          <p14:tracePt t="104428" x="1733550" y="3925888"/>
          <p14:tracePt t="104438" x="1733550" y="3917950"/>
          <p14:tracePt t="104448" x="1741488" y="3900488"/>
          <p14:tracePt t="104458" x="1751013" y="3883025"/>
          <p14:tracePt t="104467" x="1758950" y="3875088"/>
          <p14:tracePt t="104478" x="1758950" y="3849688"/>
          <p14:tracePt t="104487" x="1766888" y="3832225"/>
          <p14:tracePt t="104497" x="1776413" y="3806825"/>
          <p14:tracePt t="104507" x="1776413" y="3798888"/>
          <p14:tracePt t="104517" x="1793875" y="3773488"/>
          <p14:tracePt t="104529" x="1801813" y="3748088"/>
          <p14:tracePt t="104537" x="1809750" y="3730625"/>
          <p14:tracePt t="104547" x="1819275" y="3722688"/>
          <p14:tracePt t="104557" x="1827213" y="3697288"/>
          <p14:tracePt t="104567" x="1835150" y="3679825"/>
          <p14:tracePt t="104578" x="1835150" y="3671888"/>
          <p14:tracePt t="104587" x="1844675" y="3654425"/>
          <p14:tracePt t="104598" x="1844675" y="3636963"/>
          <p14:tracePt t="104618" x="1852613" y="3619500"/>
          <p14:tracePt t="104629" x="1852613" y="3603625"/>
          <p14:tracePt t="104637" x="1860550" y="3603625"/>
          <p14:tracePt t="104647" x="1860550" y="3586163"/>
          <p14:tracePt t="104657" x="1870075" y="3568700"/>
          <p14:tracePt t="104667" x="1870075" y="3560763"/>
          <p14:tracePt t="104677" x="1878013" y="3543300"/>
          <p14:tracePt t="104687" x="1878013" y="3527425"/>
          <p14:tracePt t="104706" x="1885950" y="3509963"/>
          <p14:tracePt t="104716" x="1885950" y="3502025"/>
          <p14:tracePt t="104726" x="1895475" y="3484563"/>
          <p14:tracePt t="104736" x="1903413" y="3467100"/>
          <p14:tracePt t="104747" x="1903413" y="3441700"/>
          <p14:tracePt t="104756" x="1911350" y="3433763"/>
          <p14:tracePt t="104766" x="1920875" y="3416300"/>
          <p14:tracePt t="104777" x="1920875" y="3398838"/>
          <p14:tracePt t="104786" x="1928813" y="3382963"/>
          <p14:tracePt t="104796" x="1928813" y="3365500"/>
          <p14:tracePt t="104806" x="1938338" y="3348038"/>
          <p14:tracePt t="104816" x="1938338" y="3330575"/>
          <p14:tracePt t="104826" x="1946275" y="3314700"/>
          <p14:tracePt t="104836" x="1954213" y="3297238"/>
          <p14:tracePt t="104847" x="1963738" y="3271838"/>
          <p14:tracePt t="104856" x="1963738" y="3263900"/>
          <p14:tracePt t="104867" x="1971675" y="3246438"/>
          <p14:tracePt t="104877" x="1971675" y="3238500"/>
          <p14:tracePt t="104886" x="1979613" y="3211513"/>
          <p14:tracePt t="104897" x="1979613" y="3203575"/>
          <p14:tracePt t="104906" x="1979613" y="3195638"/>
          <p14:tracePt t="104916" x="1979613" y="3186113"/>
          <p14:tracePt t="104926" x="1989138" y="3170238"/>
          <p14:tracePt t="104947" x="1997075" y="3152775"/>
          <p14:tracePt t="104955" x="1997075" y="3144838"/>
          <p14:tracePt t="104966" x="2005013" y="3144838"/>
          <p14:tracePt t="104975" x="2005013" y="3127375"/>
          <p14:tracePt t="104986" x="2005013" y="3119438"/>
          <p14:tracePt t="104996" x="2005013" y="3109913"/>
          <p14:tracePt t="105005" x="2005013" y="3101975"/>
          <p14:tracePt t="105015" x="2005013" y="3094038"/>
          <p14:tracePt t="105025" x="2014538" y="3084513"/>
          <p14:tracePt t="105035" x="2014538" y="3067050"/>
          <p14:tracePt t="105045" x="2022475" y="3059113"/>
          <p14:tracePt t="105055" x="2022475" y="3051175"/>
          <p14:tracePt t="105065" x="2030413" y="3033713"/>
          <p14:tracePt t="105085" x="2039938" y="3016250"/>
          <p14:tracePt t="105095" x="2039938" y="3000375"/>
          <p14:tracePt t="105105" x="2039938" y="2990850"/>
          <p14:tracePt t="105116" x="2039938" y="2974975"/>
          <p14:tracePt t="105126" x="2047875" y="2957513"/>
          <p14:tracePt t="105146" x="2055813" y="2940050"/>
          <p14:tracePt t="105155" x="2055813" y="2922588"/>
          <p14:tracePt t="105165" x="2065338" y="2914650"/>
          <p14:tracePt t="105175" x="2065338" y="2897188"/>
          <p14:tracePt t="105185" x="2073275" y="2881313"/>
          <p14:tracePt t="105205" x="2082800" y="2863850"/>
          <p14:tracePt t="105215" x="2082800" y="2855913"/>
          <p14:tracePt t="105234" x="2090738" y="2838450"/>
          <p14:tracePt t="105245" x="2090738" y="2830513"/>
          <p14:tracePt t="105254" x="2098675" y="2830513"/>
          <p14:tracePt t="105264" x="2098675" y="2813050"/>
          <p14:tracePt t="105274" x="2108200" y="2813050"/>
          <p14:tracePt t="105284" x="2108200" y="2805113"/>
          <p14:tracePt t="105295" x="2108200" y="2795588"/>
          <p14:tracePt t="105304" x="2116138" y="2787650"/>
          <p14:tracePt t="105324" x="2124075" y="2778125"/>
          <p14:tracePt t="105335" x="2124075" y="2770188"/>
          <p14:tracePt t="105345" x="2124075" y="2762250"/>
          <p14:tracePt t="105364" x="2124075" y="2752725"/>
          <p14:tracePt t="105374" x="2124075" y="2744788"/>
          <p14:tracePt t="105384" x="2133600" y="2744788"/>
          <p14:tracePt t="105395" x="2133600" y="2736850"/>
          <p14:tracePt t="105404" x="2133600" y="2727325"/>
          <p14:tracePt t="105414" x="2141538" y="2727325"/>
          <p14:tracePt t="105424" x="2141538" y="2719388"/>
          <p14:tracePt t="105464" x="2141538" y="2711450"/>
          <p14:tracePt t="105493" x="2141538" y="2701925"/>
          <p14:tracePt t="105563" x="2149475" y="2701925"/>
          <p14:tracePt t="105674" x="0" y="0"/>
        </p14:tracePtLst>
        <p14:tracePtLst>
          <p14:tracePt t="124215" x="4886325" y="4037013"/>
          <p14:tracePt t="124500" x="4886325" y="4044950"/>
          <p14:tracePt t="124510" x="4886325" y="4052888"/>
          <p14:tracePt t="124520" x="4886325" y="4070350"/>
          <p14:tracePt t="124530" x="4886325" y="4079875"/>
          <p14:tracePt t="124539" x="4886325" y="4095750"/>
          <p14:tracePt t="124550" x="4886325" y="4105275"/>
          <p14:tracePt t="124569" x="4886325" y="4121150"/>
          <p14:tracePt t="124580" x="4886325" y="4130675"/>
          <p14:tracePt t="124600" x="4886325" y="4138613"/>
          <p14:tracePt t="124611" x="4886325" y="4146550"/>
          <p14:tracePt t="124630" x="4886325" y="4156075"/>
          <p14:tracePt t="124639" x="4886325" y="4164013"/>
          <p14:tracePt t="124649" x="4886325" y="4171950"/>
          <p14:tracePt t="124659" x="4886325" y="4181475"/>
          <p14:tracePt t="124669" x="4886325" y="4189413"/>
          <p14:tracePt t="124689" x="4886325" y="4197350"/>
          <p14:tracePt t="124699" x="4886325" y="4206875"/>
          <p14:tracePt t="124709" x="4886325" y="4214813"/>
          <p14:tracePt t="124728" x="4886325" y="4224338"/>
          <p14:tracePt t="124738" x="4886325" y="4232275"/>
          <p14:tracePt t="124749" x="4886325" y="4240213"/>
          <p14:tracePt t="124759" x="4886325" y="4249738"/>
          <p14:tracePt t="124769" x="4886325" y="4257675"/>
          <p14:tracePt t="124788" x="4886325" y="4265613"/>
          <p14:tracePt t="124798" x="4886325" y="4275138"/>
          <p14:tracePt t="124808" x="4886325" y="4283075"/>
          <p14:tracePt t="124818" x="4886325" y="4291013"/>
          <p14:tracePt t="124828" x="4886325" y="4300538"/>
          <p14:tracePt t="124848" x="4886325" y="4308475"/>
          <p14:tracePt t="124859" x="4886325" y="4316413"/>
          <p14:tracePt t="124880" x="4886325" y="4325938"/>
          <p14:tracePt t="124898" x="4886325" y="4333875"/>
          <p14:tracePt t="124908" x="4886325" y="4341813"/>
          <p14:tracePt t="124918" x="4886325" y="4351338"/>
          <p14:tracePt t="124928" x="4886325" y="4359275"/>
          <p14:tracePt t="124944" x="4886325" y="4368800"/>
          <p14:tracePt t="124957" x="4886325" y="4376738"/>
          <p14:tracePt t="124967" x="4886325" y="4384675"/>
          <p14:tracePt t="124978" x="4886325" y="4394200"/>
          <p14:tracePt t="124998" x="4886325" y="4402138"/>
          <p14:tracePt t="125007" x="4886325" y="4410075"/>
          <p14:tracePt t="125017" x="4886325" y="4419600"/>
          <p14:tracePt t="125028" x="4886325" y="4427538"/>
          <p14:tracePt t="125037" x="4886325" y="4435475"/>
          <p14:tracePt t="125057" x="4886325" y="4445000"/>
          <p14:tracePt t="125067" x="4886325" y="4452938"/>
          <p14:tracePt t="125078" x="4886325" y="4460875"/>
          <p14:tracePt t="125088" x="4886325" y="4470400"/>
          <p14:tracePt t="125098" x="4886325" y="4478338"/>
          <p14:tracePt t="125118" x="4886325" y="4486275"/>
          <p14:tracePt t="125129" x="4886325" y="4503738"/>
          <p14:tracePt t="125147" x="4886325" y="4521200"/>
          <p14:tracePt t="125157" x="4886325" y="4529138"/>
          <p14:tracePt t="125167" x="4886325" y="4538663"/>
          <p14:tracePt t="125178" x="4886325" y="4554538"/>
          <p14:tracePt t="125197" x="4886325" y="4572000"/>
          <p14:tracePt t="125207" x="4886325" y="4579938"/>
          <p14:tracePt t="125216" x="4886325" y="4589463"/>
          <p14:tracePt t="125227" x="4886325" y="4597400"/>
          <p14:tracePt t="125246" x="4886325" y="4605338"/>
          <p14:tracePt t="125257" x="4886325" y="4614863"/>
          <p14:tracePt t="125267" x="4886325" y="4622800"/>
          <p14:tracePt t="125277" x="4886325" y="4630738"/>
          <p14:tracePt t="125287" x="4886325" y="4640263"/>
          <p14:tracePt t="125296" x="4886325" y="4648200"/>
          <p14:tracePt t="125306" x="4886325" y="4657725"/>
          <p14:tracePt t="125316" x="4886325" y="4665663"/>
          <p14:tracePt t="125336" x="4886325" y="4673600"/>
          <p14:tracePt t="125346" x="4886325" y="4683125"/>
          <p14:tracePt t="125356" x="4886325" y="4691063"/>
          <p14:tracePt t="125366" x="4886325" y="4699000"/>
          <p14:tracePt t="125377" x="4886325" y="4708525"/>
          <p14:tracePt t="125386" x="4886325" y="4716463"/>
          <p14:tracePt t="125416" x="4886325" y="4724400"/>
          <p14:tracePt t="125436" x="4886325" y="4733925"/>
          <p14:tracePt t="125467" x="4886325" y="4741863"/>
          <p14:tracePt t="125485" x="4886325" y="4749800"/>
          <p14:tracePt t="125525" x="4886325" y="4759325"/>
          <p14:tracePt t="125555" x="4878388" y="4759325"/>
          <p14:tracePt t="125585" x="4868863" y="4759325"/>
          <p14:tracePt t="125605" x="4868863" y="4749800"/>
          <p14:tracePt t="125615" x="4868863" y="4741863"/>
          <p14:tracePt t="125625" x="4860925" y="4733925"/>
          <p14:tracePt t="125635" x="4860925" y="4724400"/>
          <p14:tracePt t="125645" x="4860925" y="4716463"/>
          <p14:tracePt t="125655" x="4860925" y="4691063"/>
          <p14:tracePt t="125665" x="4860925" y="4673600"/>
          <p14:tracePt t="125675" x="4860925" y="4657725"/>
          <p14:tracePt t="125684" x="4860925" y="4640263"/>
          <p14:tracePt t="125694" x="4860925" y="4614863"/>
          <p14:tracePt t="125704" x="4860925" y="4597400"/>
          <p14:tracePt t="125714" x="4860925" y="4579938"/>
          <p14:tracePt t="125724" x="4860925" y="4554538"/>
          <p14:tracePt t="125734" x="4860925" y="4538663"/>
          <p14:tracePt t="125744" x="4860925" y="4521200"/>
          <p14:tracePt t="125754" x="4860925" y="4503738"/>
          <p14:tracePt t="125764" x="4860925" y="4486275"/>
          <p14:tracePt t="125774" x="4860925" y="4470400"/>
          <p14:tracePt t="125784" x="4860925" y="4460875"/>
          <p14:tracePt t="125794" x="4860925" y="4452938"/>
          <p14:tracePt t="125804" x="4860925" y="4435475"/>
          <p14:tracePt t="125814" x="4860925" y="4427538"/>
          <p14:tracePt t="125824" x="4860925" y="4419600"/>
          <p14:tracePt t="125834" x="4860925" y="4402138"/>
          <p14:tracePt t="125854" x="4860925" y="4394200"/>
          <p14:tracePt t="125864" x="4860925" y="4384675"/>
          <p14:tracePt t="125874" x="4860925" y="4376738"/>
          <p14:tracePt t="125884" x="4860925" y="4368800"/>
          <p14:tracePt t="125894" x="4868863" y="4359275"/>
          <p14:tracePt t="125904" x="4868863" y="4341813"/>
          <p14:tracePt t="125914" x="4868863" y="4333875"/>
          <p14:tracePt t="125924" x="4868863" y="4325938"/>
          <p14:tracePt t="125934" x="4878388" y="4308475"/>
          <p14:tracePt t="125945" x="4878388" y="4283075"/>
          <p14:tracePt t="125953" x="4878388" y="4275138"/>
          <p14:tracePt t="125963" x="4878388" y="4257675"/>
          <p14:tracePt t="125973" x="4878388" y="4249738"/>
          <p14:tracePt t="125983" x="4878388" y="4232275"/>
          <p14:tracePt t="125994" x="4878388" y="4206875"/>
          <p14:tracePt t="126003" x="4878388" y="4197350"/>
          <p14:tracePt t="126013" x="4878388" y="4171950"/>
          <p14:tracePt t="126023" x="4886325" y="4146550"/>
          <p14:tracePt t="126033" x="4886325" y="4138613"/>
          <p14:tracePt t="126043" x="4886325" y="4113213"/>
          <p14:tracePt t="126053" x="4886325" y="4095750"/>
          <p14:tracePt t="126063" x="4894263" y="4079875"/>
          <p14:tracePt t="126073" x="4894263" y="4052888"/>
          <p14:tracePt t="126083" x="4903788" y="4027488"/>
          <p14:tracePt t="126093" x="4903788" y="4011613"/>
          <p14:tracePt t="126103" x="4911725" y="3986213"/>
          <p14:tracePt t="126112" x="4919663" y="3960813"/>
          <p14:tracePt t="126123" x="4919663" y="3935413"/>
          <p14:tracePt t="126133" x="4919663" y="3925888"/>
          <p14:tracePt t="126143" x="4919663" y="3908425"/>
          <p14:tracePt t="126153" x="4929188" y="3900488"/>
          <p14:tracePt t="126173" x="4929188" y="3892550"/>
          <p14:tracePt t="126183" x="4929188" y="3883025"/>
          <p14:tracePt t="126222" x="4929188" y="3875088"/>
          <p14:tracePt t="126381" x="4929188" y="3883025"/>
          <p14:tracePt t="126392" x="4929188" y="3892550"/>
          <p14:tracePt t="126401" x="4929188" y="3900488"/>
          <p14:tracePt t="126412" x="4929188" y="3917950"/>
          <p14:tracePt t="126421" x="4929188" y="3935413"/>
          <p14:tracePt t="126431" x="4919663" y="3960813"/>
          <p14:tracePt t="126443" x="4919663" y="3986213"/>
          <p14:tracePt t="126451" x="4919663" y="4011613"/>
          <p14:tracePt t="126461" x="4919663" y="4027488"/>
          <p14:tracePt t="126472" x="4919663" y="4052888"/>
          <p14:tracePt t="126482" x="4919663" y="4070350"/>
          <p14:tracePt t="126493" x="4919663" y="4087813"/>
          <p14:tracePt t="126501" x="4919663" y="4105275"/>
          <p14:tracePt t="126511" x="4919663" y="4121150"/>
          <p14:tracePt t="126521" x="4919663" y="4138613"/>
          <p14:tracePt t="126531" x="4919663" y="4146550"/>
          <p14:tracePt t="126541" x="4919663" y="4156075"/>
          <p14:tracePt t="126551" x="4919663" y="4171950"/>
          <p14:tracePt t="126560" x="4919663" y="4181475"/>
          <p14:tracePt t="126570" x="4919663" y="4189413"/>
          <p14:tracePt t="126580" x="4919663" y="4197350"/>
          <p14:tracePt t="126591" x="4919663" y="4206875"/>
          <p14:tracePt t="126600" x="4919663" y="4214813"/>
          <p14:tracePt t="126611" x="4919663" y="4224338"/>
          <p14:tracePt t="126630" x="4919663" y="4232275"/>
          <p14:tracePt t="126640" x="4919663" y="4240213"/>
          <p14:tracePt t="126650" x="4919663" y="4249738"/>
          <p14:tracePt t="126660" x="4919663" y="4257675"/>
          <p14:tracePt t="126670" x="4919663" y="4265613"/>
          <p14:tracePt t="126680" x="4919663" y="4275138"/>
          <p14:tracePt t="126691" x="4919663" y="4283075"/>
          <p14:tracePt t="126700" x="4919663" y="4291013"/>
          <p14:tracePt t="126710" x="4919663" y="4300538"/>
          <p14:tracePt t="126720" x="4919663" y="4308475"/>
          <p14:tracePt t="126730" x="4919663" y="4316413"/>
          <p14:tracePt t="126740" x="4919663" y="4325938"/>
          <p14:tracePt t="126750" x="4919663" y="4341813"/>
          <p14:tracePt t="126759" x="4919663" y="4351338"/>
          <p14:tracePt t="126769" x="4919663" y="4359275"/>
          <p14:tracePt t="126779" x="4919663" y="4368800"/>
          <p14:tracePt t="126789" x="4919663" y="4376738"/>
          <p14:tracePt t="126800" x="4919663" y="4384675"/>
          <p14:tracePt t="126810" x="4919663" y="4394200"/>
          <p14:tracePt t="126819" x="4919663" y="4402138"/>
          <p14:tracePt t="126830" x="4919663" y="4410075"/>
          <p14:tracePt t="126840" x="4919663" y="4419600"/>
          <p14:tracePt t="126859" x="4919663" y="4427538"/>
          <p14:tracePt t="126869" x="4919663" y="4435475"/>
          <p14:tracePt t="126889" x="4919663" y="4445000"/>
          <p14:tracePt t="126900" x="4919663" y="4452938"/>
          <p14:tracePt t="126910" x="4919663" y="4460875"/>
          <p14:tracePt t="126942" x="4919663" y="4478338"/>
          <p14:tracePt t="126969" x="4919663" y="4486275"/>
          <p14:tracePt t="126979" x="4919663" y="4495800"/>
          <p14:tracePt t="126989" x="4919663" y="4503738"/>
          <p14:tracePt t="127019" x="4919663" y="4513263"/>
          <p14:tracePt t="127029" x="4919663" y="4521200"/>
          <p14:tracePt t="127048" x="4919663" y="4529138"/>
          <p14:tracePt t="127058" x="4919663" y="4538663"/>
          <p14:tracePt t="127078" x="4919663" y="4546600"/>
          <p14:tracePt t="127099" x="4919663" y="4554538"/>
          <p14:tracePt t="127109" x="4919663" y="4564063"/>
          <p14:tracePt t="127138" x="4919663" y="4572000"/>
          <p14:tracePt t="127158" x="4919663" y="4579938"/>
          <p14:tracePt t="127188" x="4919663" y="4589463"/>
          <p14:tracePt t="127208" x="4919663" y="4597400"/>
          <p14:tracePt t="127218" x="4919663" y="4605338"/>
          <p14:tracePt t="127248" x="4919663" y="4614863"/>
          <p14:tracePt t="127278" x="4919663" y="4622800"/>
          <p14:tracePt t="127347" x="4919663" y="4630738"/>
          <p14:tracePt t="127517" x="4919663" y="4622800"/>
          <p14:tracePt t="127527" x="4919663" y="4614863"/>
          <p14:tracePt t="127547" x="4919663" y="4597400"/>
          <p14:tracePt t="127556" x="4919663" y="4589463"/>
          <p14:tracePt t="127577" x="4919663" y="4579938"/>
          <p14:tracePt t="127587" x="4919663" y="4564063"/>
          <p14:tracePt t="127597" x="4919663" y="4554538"/>
          <p14:tracePt t="127607" x="4919663" y="4538663"/>
          <p14:tracePt t="127616" x="4919663" y="4513263"/>
          <p14:tracePt t="127626" x="4919663" y="4495800"/>
          <p14:tracePt t="127637" x="4919663" y="4478338"/>
          <p14:tracePt t="127646" x="4919663" y="4452938"/>
          <p14:tracePt t="127656" x="4919663" y="4445000"/>
          <p14:tracePt t="127666" x="4919663" y="4427538"/>
          <p14:tracePt t="127678" x="4919663" y="4419600"/>
          <p14:tracePt t="127686" x="4919663" y="4402138"/>
          <p14:tracePt t="127696" x="4919663" y="4384675"/>
          <p14:tracePt t="127706" x="4919663" y="4376738"/>
          <p14:tracePt t="127716" x="4919663" y="4359275"/>
          <p14:tracePt t="127726" x="4919663" y="4351338"/>
          <p14:tracePt t="127736" x="4919663" y="4333875"/>
          <p14:tracePt t="127746" x="4919663" y="4325938"/>
          <p14:tracePt t="127756" x="4919663" y="4316413"/>
          <p14:tracePt t="127766" x="4919663" y="4300538"/>
          <p14:tracePt t="127776" x="4919663" y="4291013"/>
          <p14:tracePt t="127785" x="4919663" y="4275138"/>
          <p14:tracePt t="127795" x="4919663" y="4265613"/>
          <p14:tracePt t="127805" x="4919663" y="4257675"/>
          <p14:tracePt t="127816" x="4919663" y="4240213"/>
          <p14:tracePt t="127826" x="4919663" y="4232275"/>
          <p14:tracePt t="127836" x="4919663" y="4224338"/>
          <p14:tracePt t="127846" x="4911725" y="4214813"/>
          <p14:tracePt t="127855" x="4911725" y="4206875"/>
          <p14:tracePt t="127866" x="4911725" y="4197350"/>
          <p14:tracePt t="127876" x="4911725" y="4181475"/>
          <p14:tracePt t="127895" x="4911725" y="4171950"/>
          <p14:tracePt t="127905" x="4911725" y="4164013"/>
          <p14:tracePt t="127925" x="4903788" y="4156075"/>
          <p14:tracePt t="127935" x="4903788" y="4146550"/>
          <p14:tracePt t="127954" x="4903788" y="4138613"/>
          <p14:tracePt t="127984" x="4903788" y="4130675"/>
          <p14:tracePt t="128004" x="4903788" y="4121150"/>
          <p14:tracePt t="128135" x="4903788" y="4130675"/>
          <p14:tracePt t="128154" x="4903788" y="4138613"/>
          <p14:tracePt t="128164" x="4903788" y="4146550"/>
          <p14:tracePt t="128174" x="4903788" y="4156075"/>
          <p14:tracePt t="128184" x="4903788" y="4171950"/>
          <p14:tracePt t="128194" x="4903788" y="4189413"/>
          <p14:tracePt t="128204" x="4903788" y="4197350"/>
          <p14:tracePt t="128214" x="4903788" y="4214813"/>
          <p14:tracePt t="128225" x="4903788" y="4224338"/>
          <p14:tracePt t="128233" x="4903788" y="4240213"/>
          <p14:tracePt t="128243" x="4903788" y="4265613"/>
          <p14:tracePt t="128253" x="4903788" y="4275138"/>
          <p14:tracePt t="128263" x="4903788" y="4291013"/>
          <p14:tracePt t="128274" x="4903788" y="4300538"/>
          <p14:tracePt t="128283" x="4903788" y="4316413"/>
          <p14:tracePt t="128293" x="4903788" y="4333875"/>
          <p14:tracePt t="128303" x="4903788" y="4341813"/>
          <p14:tracePt t="128313" x="4903788" y="4359275"/>
          <p14:tracePt t="128324" x="4903788" y="4368800"/>
          <p14:tracePt t="128333" x="4903788" y="4376738"/>
          <p14:tracePt t="128343" x="4903788" y="4394200"/>
          <p14:tracePt t="128363" x="4903788" y="4410075"/>
          <p14:tracePt t="128374" x="4903788" y="4419600"/>
          <p14:tracePt t="128393" x="4903788" y="4427538"/>
          <p14:tracePt t="128403" x="4903788" y="4445000"/>
          <p14:tracePt t="128423" x="4903788" y="4452938"/>
          <p14:tracePt t="128433" x="4903788" y="4470400"/>
          <p14:tracePt t="128452" x="4903788" y="4478338"/>
          <p14:tracePt t="128462" x="4903788" y="4486275"/>
          <p14:tracePt t="128472" x="4903788" y="4495800"/>
          <p14:tracePt t="128483" x="4903788" y="4513263"/>
          <p14:tracePt t="128502" x="4903788" y="4521200"/>
          <p14:tracePt t="128512" x="4903788" y="4529138"/>
          <p14:tracePt t="128523" x="4903788" y="4538663"/>
          <p14:tracePt t="128542" x="4903788" y="4554538"/>
          <p14:tracePt t="128562" x="4903788" y="4564063"/>
          <p14:tracePt t="128574" x="4903788" y="4572000"/>
          <p14:tracePt t="128583" x="4903788" y="4579938"/>
          <p14:tracePt t="128602" x="4903788" y="4589463"/>
          <p14:tracePt t="128622" x="4903788" y="4597400"/>
          <p14:tracePt t="128641" x="4903788" y="4605338"/>
          <p14:tracePt t="128651" x="4903788" y="4614863"/>
          <p14:tracePt t="128662" x="4903788" y="4622800"/>
          <p14:tracePt t="128692" x="4903788" y="4630738"/>
          <p14:tracePt t="128702" x="4903788" y="4640263"/>
          <p14:tracePt t="128721" x="4903788" y="4648200"/>
          <p14:tracePt t="128732" x="4903788" y="4657725"/>
          <p14:tracePt t="128742" x="4903788" y="4665663"/>
          <p14:tracePt t="128762" x="4903788" y="4673600"/>
          <p14:tracePt t="128772" x="4903788" y="4683125"/>
          <p14:tracePt t="128781" x="4903788" y="4691063"/>
          <p14:tracePt t="128801" x="4903788" y="4699000"/>
          <p14:tracePt t="128811" x="4903788" y="4708525"/>
          <p14:tracePt t="128841" x="4903788" y="4716463"/>
          <p14:tracePt t="128851" x="4903788" y="4724400"/>
          <p14:tracePt t="128901" x="4903788" y="4733925"/>
          <p14:tracePt t="128931" x="4903788" y="4741863"/>
          <p14:tracePt t="128970" x="4903788" y="4749800"/>
          <p14:tracePt t="129419" x="0" y="0"/>
        </p14:tracePtLst>
        <p14:tracePtLst>
          <p14:tracePt t="130606" x="1622425" y="3900488"/>
          <p14:tracePt t="131002" x="1631950" y="3900488"/>
          <p14:tracePt t="131011" x="1639888" y="3908425"/>
          <p14:tracePt t="131042" x="1649413" y="3908425"/>
          <p14:tracePt t="131062" x="1657350" y="3908425"/>
          <p14:tracePt t="131072" x="1657350" y="3917950"/>
          <p14:tracePt t="131082" x="1657350" y="3925888"/>
          <p14:tracePt t="131092" x="1665288" y="3925888"/>
          <p14:tracePt t="131102" x="1674813" y="3925888"/>
          <p14:tracePt t="131111" x="1682750" y="3925888"/>
          <p14:tracePt t="131141" x="1690688" y="3935413"/>
          <p14:tracePt t="131161" x="1700213" y="3943350"/>
          <p14:tracePt t="131191" x="1708150" y="3943350"/>
          <p14:tracePt t="131201" x="1708150" y="3951288"/>
          <p14:tracePt t="131211" x="1716088" y="3951288"/>
          <p14:tracePt t="131231" x="1725613" y="3951288"/>
          <p14:tracePt t="131251" x="1725613" y="3960813"/>
          <p14:tracePt t="131261" x="1733550" y="3960813"/>
          <p14:tracePt t="131281" x="1741488" y="3960813"/>
          <p14:tracePt t="131291" x="1741488" y="3968750"/>
          <p14:tracePt t="131311" x="1751013" y="3968750"/>
          <p14:tracePt t="131331" x="1758950" y="3968750"/>
          <p14:tracePt t="131350" x="1766888" y="3976688"/>
          <p14:tracePt t="131380" x="1776413" y="3986213"/>
          <p14:tracePt t="131400" x="1784350" y="3986213"/>
          <p14:tracePt t="131420" x="1784350" y="3994150"/>
          <p14:tracePt t="131440" x="1793875" y="3994150"/>
          <p14:tracePt t="131460" x="1801813" y="4002088"/>
          <p14:tracePt t="131470" x="1809750" y="4002088"/>
          <p14:tracePt t="131479" x="1809750" y="4011613"/>
          <p14:tracePt t="131509" x="1819275" y="4011613"/>
          <p14:tracePt t="131520" x="1819275" y="4019550"/>
          <p14:tracePt t="131530" x="1827213" y="4027488"/>
          <p14:tracePt t="131549" x="1827213" y="4037013"/>
          <p14:tracePt t="131559" x="1835150" y="4037013"/>
          <p14:tracePt t="131580" x="1844675" y="4037013"/>
          <p14:tracePt t="131600" x="1852613" y="4037013"/>
          <p14:tracePt t="131620" x="1852613" y="4044950"/>
          <p14:tracePt t="131659" x="1852613" y="4052888"/>
          <p14:tracePt t="131669" x="1860550" y="4052888"/>
          <p14:tracePt t="131708" x="1870075" y="4052888"/>
          <p14:tracePt t="131879" x="0" y="0"/>
        </p14:tracePtLst>
        <p14:tracePtLst>
          <p14:tracePt t="146994" x="4919663" y="4240213"/>
          <p14:tracePt t="147320" x="4919663" y="4249738"/>
          <p14:tracePt t="147330" x="4919663" y="4265613"/>
          <p14:tracePt t="147340" x="4919663" y="4283075"/>
          <p14:tracePt t="147350" x="4919663" y="4300538"/>
          <p14:tracePt t="147360" x="4919663" y="4308475"/>
          <p14:tracePt t="147370" x="4919663" y="4325938"/>
          <p14:tracePt t="147381" x="4919663" y="4341813"/>
          <p14:tracePt t="147391" x="4919663" y="4351338"/>
          <p14:tracePt t="147401" x="4919663" y="4368800"/>
          <p14:tracePt t="147410" x="4919663" y="4376738"/>
          <p14:tracePt t="147420" x="4919663" y="4384675"/>
          <p14:tracePt t="147430" x="4919663" y="4402138"/>
          <p14:tracePt t="147450" x="4919663" y="4419600"/>
          <p14:tracePt t="147459" x="4919663" y="4427538"/>
          <p14:tracePt t="147469" x="4919663" y="4435475"/>
          <p14:tracePt t="147479" x="4919663" y="4452938"/>
          <p14:tracePt t="147499" x="4929188" y="4470400"/>
          <p14:tracePt t="147509" x="4929188" y="4486275"/>
          <p14:tracePt t="147519" x="4929188" y="4495800"/>
          <p14:tracePt t="147529" x="4929188" y="4513263"/>
          <p14:tracePt t="147541" x="4929188" y="4529138"/>
          <p14:tracePt t="147549" x="4929188" y="4538663"/>
          <p14:tracePt t="147559" x="4929188" y="4554538"/>
          <p14:tracePt t="147579" x="4929188" y="4564063"/>
          <p14:tracePt t="147591" x="4929188" y="4572000"/>
          <p14:tracePt t="147609" x="4929188" y="4579938"/>
          <p14:tracePt t="147619" x="4929188" y="4589463"/>
          <p14:tracePt t="147629" x="4929188" y="4597400"/>
          <p14:tracePt t="147649" x="4929188" y="4605338"/>
          <p14:tracePt t="147669" x="4929188" y="4614863"/>
          <p14:tracePt t="147698" x="4929188" y="4622800"/>
          <p14:tracePt t="147718" x="4929188" y="4630738"/>
          <p14:tracePt t="147728" x="4929188" y="4640263"/>
          <p14:tracePt t="147799" x="4937125" y="4640263"/>
          <p14:tracePt t="147909" x="0" y="0"/>
        </p14:tracePtLst>
        <p14:tracePtLst>
          <p14:tracePt t="149443" x="1827213" y="3806825"/>
          <p14:tracePt t="149760" x="1827213" y="3798888"/>
          <p14:tracePt t="149770" x="1827213" y="3781425"/>
          <p14:tracePt t="149790" x="1827213" y="3773488"/>
          <p14:tracePt t="149800" x="1835150" y="3763963"/>
          <p14:tracePt t="149820" x="1844675" y="3748088"/>
          <p14:tracePt t="149830" x="1844675" y="3738563"/>
          <p14:tracePt t="149849" x="1844675" y="3730625"/>
          <p14:tracePt t="149860" x="1844675" y="3713163"/>
          <p14:tracePt t="149870" x="1852613" y="3713163"/>
          <p14:tracePt t="149880" x="1852613" y="3705225"/>
          <p14:tracePt t="149900" x="1860550" y="3697288"/>
          <p14:tracePt t="149919" x="1860550" y="3687763"/>
          <p14:tracePt t="149939" x="1870075" y="3679825"/>
          <p14:tracePt t="149959" x="1870075" y="3671888"/>
          <p14:tracePt t="150019" x="1870075" y="3662363"/>
          <p14:tracePt t="150058" x="1870075" y="3654425"/>
          <p14:tracePt t="150148" x="1870075" y="3646488"/>
          <p14:tracePt t="150498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592763"/>
          </a:xfrm>
        </p:spPr>
        <p:txBody>
          <a:bodyPr/>
          <a:lstStyle/>
          <a:p>
            <a:r>
              <a:rPr lang="sr-Latn-CS" dirty="0"/>
              <a:t>Način na koji se određuje mesto na kome je komponenta u II fazi: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08615"/>
            <a:ext cx="8305800" cy="49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-874067" y="33886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Deformacija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67" y="6472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Vreme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mikroprsline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800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mikroprsline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57150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orijentacija mikrošupljina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pojava mikrošupljina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99286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lom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7800" y="37338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954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- kretanje dislokacija (klizanje po granicama zrna) izaziva razgradnju perlita (od prugastog u zrnati)</a:t>
            </a:r>
          </a:p>
          <a:p>
            <a:pPr>
              <a:buFontTx/>
              <a:buChar char="-"/>
            </a:pPr>
            <a:r>
              <a:rPr lang="sr-Latn-CS" dirty="0"/>
              <a:t> karbid (cementit) iz perlita se pomera prema granicama zrna</a:t>
            </a:r>
          </a:p>
          <a:p>
            <a:pPr>
              <a:buFontTx/>
              <a:buChar char="-"/>
            </a:pPr>
            <a:r>
              <a:rPr lang="sr-Latn-CS" dirty="0"/>
              <a:t> dalje kretanje dislokacija prema cementitu izaziva poniranje dislokacija i dekoheziju (stvaranje mikrošupljina)</a:t>
            </a:r>
          </a:p>
          <a:p>
            <a:pPr>
              <a:buFontTx/>
              <a:buChar char="-"/>
            </a:pPr>
            <a:r>
              <a:rPr lang="sr-Latn-CS" dirty="0"/>
              <a:t> mikrošupljine se umnožavaju i međusobno spajaju</a:t>
            </a:r>
          </a:p>
          <a:p>
            <a:pPr>
              <a:buFontTx/>
              <a:buChar char="-"/>
            </a:pPr>
            <a:r>
              <a:rPr lang="sr-Latn-CS" dirty="0"/>
              <a:t> stvaranje mikroprslina (III faza)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610100" y="3619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01"/>
    </mc:Choice>
    <mc:Fallback xmlns="">
      <p:transition spd="slow" advTm="157301"/>
    </mc:Fallback>
  </mc:AlternateContent>
  <p:extLst>
    <p:ext uri="{3A86A75C-4F4B-4683-9AE1-C65F6400EC91}">
      <p14:laserTraceLst xmlns:p14="http://schemas.microsoft.com/office/powerpoint/2010/main">
        <p14:tracePtLst>
          <p14:tracePt t="29887" x="2362200" y="6338888"/>
          <p14:tracePt t="30334" x="2354263" y="6338888"/>
          <p14:tracePt t="30344" x="2328863" y="6338888"/>
          <p14:tracePt t="30353" x="2293938" y="6338888"/>
          <p14:tracePt t="30363" x="2252663" y="6338888"/>
          <p14:tracePt t="30373" x="2209800" y="6338888"/>
          <p14:tracePt t="30383" x="2149475" y="6338888"/>
          <p14:tracePt t="30394" x="2108200" y="6338888"/>
          <p14:tracePt t="30403" x="2073275" y="6338888"/>
          <p14:tracePt t="30413" x="2047875" y="6338888"/>
          <p14:tracePt t="30423" x="2030413" y="6348413"/>
          <p14:tracePt t="30433" x="2014538" y="6348413"/>
          <p14:tracePt t="30444" x="1989138" y="6348413"/>
          <p14:tracePt t="30454" x="1979613" y="6348413"/>
          <p14:tracePt t="30464" x="1963738" y="6348413"/>
          <p14:tracePt t="30473" x="1938338" y="6348413"/>
          <p14:tracePt t="30483" x="1928813" y="6348413"/>
          <p14:tracePt t="30494" x="1911350" y="6348413"/>
          <p14:tracePt t="30503" x="1903413" y="6348413"/>
          <p14:tracePt t="30513" x="1878013" y="6348413"/>
          <p14:tracePt t="30522" x="1870075" y="6348413"/>
          <p14:tracePt t="30533" x="1860550" y="6348413"/>
          <p14:tracePt t="30544" x="1852613" y="6348413"/>
          <p14:tracePt t="30553" x="1844675" y="6348413"/>
          <p14:tracePt t="30583" x="1835150" y="6348413"/>
          <p14:tracePt t="30603" x="1827213" y="6348413"/>
          <p14:tracePt t="30633" x="1819275" y="6348413"/>
          <p14:tracePt t="30662" x="1809750" y="6348413"/>
          <p14:tracePt t="30702" x="1801813" y="6348413"/>
          <p14:tracePt t="30762" x="1793875" y="6348413"/>
          <p14:tracePt t="30933" x="0" y="0"/>
        </p14:tracePtLst>
        <p14:tracePtLst>
          <p14:tracePt t="31551" x="815975" y="6323013"/>
          <p14:tracePt t="31798" x="798513" y="6305550"/>
          <p14:tracePt t="31808" x="790575" y="6297613"/>
          <p14:tracePt t="31818" x="781050" y="6297613"/>
          <p14:tracePt t="31828" x="773113" y="6288088"/>
          <p14:tracePt t="31838" x="755650" y="6280150"/>
          <p14:tracePt t="31848" x="747713" y="6272213"/>
          <p14:tracePt t="31858" x="739775" y="6272213"/>
          <p14:tracePt t="31868" x="730250" y="6272213"/>
          <p14:tracePt t="31878" x="714375" y="6272213"/>
          <p14:tracePt t="31887" x="704850" y="6272213"/>
          <p14:tracePt t="31898" x="688975" y="6272213"/>
          <p14:tracePt t="31909" x="663575" y="6280150"/>
          <p14:tracePt t="31917" x="654050" y="6288088"/>
          <p14:tracePt t="31927" x="636588" y="6297613"/>
          <p14:tracePt t="31937" x="620713" y="6297613"/>
          <p14:tracePt t="31947" x="611188" y="6297613"/>
          <p14:tracePt t="31960" x="603250" y="6305550"/>
          <p14:tracePt t="31967" x="595313" y="6305550"/>
          <p14:tracePt t="31978" x="585788" y="6313488"/>
          <p14:tracePt t="31987" x="585788" y="6323013"/>
          <p14:tracePt t="32008" x="577850" y="6323013"/>
          <p14:tracePt t="32017" x="569913" y="6323013"/>
          <p14:tracePt t="32027" x="569913" y="6330950"/>
          <p14:tracePt t="32037" x="560388" y="6338888"/>
          <p14:tracePt t="32057" x="552450" y="6348413"/>
          <p14:tracePt t="32077" x="544513" y="6348413"/>
          <p14:tracePt t="32097" x="544513" y="6356350"/>
          <p14:tracePt t="32107" x="544513" y="6365875"/>
          <p14:tracePt t="32127" x="534988" y="6365875"/>
          <p14:tracePt t="32137" x="534988" y="6373813"/>
          <p14:tracePt t="32147" x="534988" y="6381750"/>
          <p14:tracePt t="32158" x="534988" y="6391275"/>
          <p14:tracePt t="32187" x="534988" y="6399213"/>
          <p14:tracePt t="32208" x="534988" y="6407150"/>
          <p14:tracePt t="32236" x="534988" y="6424613"/>
          <p14:tracePt t="32246" x="534988" y="6432550"/>
          <p14:tracePt t="32256" x="544513" y="6432550"/>
          <p14:tracePt t="32266" x="544513" y="6442075"/>
          <p14:tracePt t="32276" x="544513" y="6450013"/>
          <p14:tracePt t="32296" x="552450" y="6457950"/>
          <p14:tracePt t="32307" x="552450" y="6467475"/>
          <p14:tracePt t="32316" x="560388" y="6475413"/>
          <p14:tracePt t="32346" x="569913" y="6483350"/>
          <p14:tracePt t="32356" x="577850" y="6492875"/>
          <p14:tracePt t="32366" x="585788" y="6492875"/>
          <p14:tracePt t="32376" x="585788" y="6500813"/>
          <p14:tracePt t="32386" x="603250" y="6500813"/>
          <p14:tracePt t="32396" x="603250" y="6510338"/>
          <p14:tracePt t="32406" x="611188" y="6518275"/>
          <p14:tracePt t="32416" x="628650" y="6518275"/>
          <p14:tracePt t="32426" x="628650" y="6526213"/>
          <p14:tracePt t="32436" x="646113" y="6535738"/>
          <p14:tracePt t="32446" x="654050" y="6535738"/>
          <p14:tracePt t="32456" x="663575" y="6543675"/>
          <p14:tracePt t="32466" x="671513" y="6543675"/>
          <p14:tracePt t="32476" x="688975" y="6543675"/>
          <p14:tracePt t="32486" x="696913" y="6543675"/>
          <p14:tracePt t="32496" x="704850" y="6551613"/>
          <p14:tracePt t="32506" x="714375" y="6551613"/>
          <p14:tracePt t="32515" x="722313" y="6551613"/>
          <p14:tracePt t="32526" x="730250" y="6551613"/>
          <p14:tracePt t="32535" x="739775" y="6561138"/>
          <p14:tracePt t="32555" x="747713" y="6561138"/>
          <p14:tracePt t="32565" x="755650" y="6569075"/>
          <p14:tracePt t="32595" x="765175" y="6569075"/>
          <p14:tracePt t="32605" x="773113" y="6569075"/>
          <p14:tracePt t="32615" x="781050" y="6569075"/>
          <p14:tracePt t="32635" x="790575" y="6569075"/>
          <p14:tracePt t="32645" x="798513" y="6569075"/>
          <p14:tracePt t="32675" x="808038" y="6561138"/>
          <p14:tracePt t="32685" x="815975" y="6561138"/>
          <p14:tracePt t="32695" x="815975" y="6551613"/>
          <p14:tracePt t="32705" x="823913" y="6551613"/>
          <p14:tracePt t="32715" x="833438" y="6551613"/>
          <p14:tracePt t="32735" x="841375" y="6543675"/>
          <p14:tracePt t="32755" x="849313" y="6535738"/>
          <p14:tracePt t="32775" x="858838" y="6535738"/>
          <p14:tracePt t="32784" x="858838" y="6526213"/>
          <p14:tracePt t="32794" x="858838" y="6518275"/>
          <p14:tracePt t="32804" x="858838" y="6510338"/>
          <p14:tracePt t="32824" x="866775" y="6510338"/>
          <p14:tracePt t="32834" x="866775" y="6500813"/>
          <p14:tracePt t="32854" x="866775" y="6492875"/>
          <p14:tracePt t="32904" x="874713" y="6483350"/>
          <p14:tracePt t="33075" x="0" y="0"/>
        </p14:tracePtLst>
        <p14:tracePtLst>
          <p14:tracePt t="61686" x="1827213" y="4979988"/>
          <p14:tracePt t="61893" x="1819275" y="4979988"/>
          <p14:tracePt t="61903" x="1793875" y="4979988"/>
          <p14:tracePt t="61913" x="1784350" y="4979988"/>
          <p14:tracePt t="61923" x="1758950" y="4979988"/>
          <p14:tracePt t="61933" x="1741488" y="4979988"/>
          <p14:tracePt t="61942" x="1725613" y="4979988"/>
          <p14:tracePt t="61952" x="1716088" y="4979988"/>
          <p14:tracePt t="61966" x="1700213" y="4972050"/>
          <p14:tracePt t="61972" x="1690688" y="4972050"/>
          <p14:tracePt t="61983" x="1674813" y="4962525"/>
          <p14:tracePt t="61992" x="1665288" y="4962525"/>
          <p14:tracePt t="62002" x="1665288" y="4954588"/>
          <p14:tracePt t="62012" x="1649413" y="4954588"/>
          <p14:tracePt t="62022" x="1649413" y="4946650"/>
          <p14:tracePt t="62032" x="1639888" y="4946650"/>
          <p14:tracePt t="62042" x="1631950" y="4937125"/>
          <p14:tracePt t="62052" x="1622425" y="4929188"/>
          <p14:tracePt t="62062" x="1614488" y="4929188"/>
          <p14:tracePt t="62072" x="1606550" y="4919663"/>
          <p14:tracePt t="62083" x="1597025" y="4911725"/>
          <p14:tracePt t="62093" x="1589088" y="4903788"/>
          <p14:tracePt t="62112" x="1581150" y="4894263"/>
          <p14:tracePt t="62123" x="1571625" y="4886325"/>
          <p14:tracePt t="62142" x="1563688" y="4886325"/>
          <p14:tracePt t="62152" x="1563688" y="4878388"/>
          <p14:tracePt t="62161" x="1555750" y="4878388"/>
          <p14:tracePt t="62171" x="1555750" y="4868863"/>
          <p14:tracePt t="62182" x="1555750" y="4860925"/>
          <p14:tracePt t="62192" x="1546225" y="4860925"/>
          <p14:tracePt t="62211" x="1538288" y="4852988"/>
          <p14:tracePt t="62221" x="1538288" y="4843463"/>
          <p14:tracePt t="62232" x="1530350" y="4843463"/>
          <p14:tracePt t="62251" x="1530350" y="4835525"/>
          <p14:tracePt t="62271" x="1530350" y="4827588"/>
          <p14:tracePt t="62282" x="1520825" y="4818063"/>
          <p14:tracePt t="62302" x="1520825" y="4802188"/>
          <p14:tracePt t="62312" x="1520825" y="4792663"/>
          <p14:tracePt t="62321" x="1520825" y="4784725"/>
          <p14:tracePt t="62332" x="1520825" y="4775200"/>
          <p14:tracePt t="62341" x="1520825" y="4767263"/>
          <p14:tracePt t="62351" x="1520825" y="4759325"/>
          <p14:tracePt t="62362" x="1520825" y="4749800"/>
          <p14:tracePt t="62381" x="1520825" y="4741863"/>
          <p14:tracePt t="62391" x="1520825" y="4733925"/>
          <p14:tracePt t="62401" x="1520825" y="4724400"/>
          <p14:tracePt t="62411" x="1530350" y="4716463"/>
          <p14:tracePt t="62420" x="1538288" y="4708525"/>
          <p14:tracePt t="62432" x="1546225" y="4699000"/>
          <p14:tracePt t="62450" x="1555750" y="4691063"/>
          <p14:tracePt t="62470" x="1571625" y="4683125"/>
          <p14:tracePt t="62482" x="1571625" y="4673600"/>
          <p14:tracePt t="62510" x="1581150" y="4665663"/>
          <p14:tracePt t="62520" x="1589088" y="4665663"/>
          <p14:tracePt t="62532" x="1589088" y="4657725"/>
          <p14:tracePt t="62540" x="1597025" y="4657725"/>
          <p14:tracePt t="62550" x="1606550" y="4657725"/>
          <p14:tracePt t="62561" x="1614488" y="4648200"/>
          <p14:tracePt t="62570" x="1622425" y="4648200"/>
          <p14:tracePt t="62582" x="1631950" y="4640263"/>
          <p14:tracePt t="62590" x="1639888" y="4640263"/>
          <p14:tracePt t="62600" x="1649413" y="4630738"/>
          <p14:tracePt t="62610" x="1665288" y="4630738"/>
          <p14:tracePt t="62620" x="1674813" y="4630738"/>
          <p14:tracePt t="62630" x="1682750" y="4622800"/>
          <p14:tracePt t="62639" x="1700213" y="4622800"/>
          <p14:tracePt t="62650" x="1708150" y="4614863"/>
          <p14:tracePt t="62659" x="1725613" y="4614863"/>
          <p14:tracePt t="62669" x="1741488" y="4605338"/>
          <p14:tracePt t="62690" x="1758950" y="4605338"/>
          <p14:tracePt t="62699" x="1766888" y="4605338"/>
          <p14:tracePt t="62709" x="1784350" y="4605338"/>
          <p14:tracePt t="62719" x="1801813" y="4605338"/>
          <p14:tracePt t="62730" x="1809750" y="4605338"/>
          <p14:tracePt t="62739" x="1819275" y="4605338"/>
          <p14:tracePt t="62749" x="1827213" y="4605338"/>
          <p14:tracePt t="62759" x="1844675" y="4605338"/>
          <p14:tracePt t="62769" x="1852613" y="4605338"/>
          <p14:tracePt t="62779" x="1860550" y="4605338"/>
          <p14:tracePt t="62789" x="1870075" y="4605338"/>
          <p14:tracePt t="62799" x="1878013" y="4605338"/>
          <p14:tracePt t="62819" x="1885950" y="4614863"/>
          <p14:tracePt t="62829" x="1895475" y="4614863"/>
          <p14:tracePt t="62839" x="1903413" y="4614863"/>
          <p14:tracePt t="62858" x="1920875" y="4614863"/>
          <p14:tracePt t="62879" x="1928813" y="4614863"/>
          <p14:tracePt t="62888" x="1938338" y="4622800"/>
          <p14:tracePt t="62898" x="1946275" y="4630738"/>
          <p14:tracePt t="62908" x="1954213" y="4630738"/>
          <p14:tracePt t="62918" x="1954213" y="4640263"/>
          <p14:tracePt t="62928" x="1971675" y="4640263"/>
          <p14:tracePt t="62948" x="1979613" y="4640263"/>
          <p14:tracePt t="62958" x="1997075" y="4648200"/>
          <p14:tracePt t="62968" x="1997075" y="4657725"/>
          <p14:tracePt t="62978" x="2005013" y="4657725"/>
          <p14:tracePt t="62988" x="2014538" y="4657725"/>
          <p14:tracePt t="62998" x="2022475" y="4665663"/>
          <p14:tracePt t="63018" x="2030413" y="4673600"/>
          <p14:tracePt t="63028" x="2039938" y="4683125"/>
          <p14:tracePt t="63048" x="2039938" y="4691063"/>
          <p14:tracePt t="63058" x="2047875" y="4699000"/>
          <p14:tracePt t="63068" x="2055813" y="4699000"/>
          <p14:tracePt t="63087" x="2065338" y="4708525"/>
          <p14:tracePt t="63098" x="2065338" y="4716463"/>
          <p14:tracePt t="63107" x="2065338" y="4724400"/>
          <p14:tracePt t="63117" x="2073275" y="4724400"/>
          <p14:tracePt t="63137" x="2073275" y="4733925"/>
          <p14:tracePt t="63148" x="2082800" y="4741863"/>
          <p14:tracePt t="63177" x="2082800" y="4749800"/>
          <p14:tracePt t="63187" x="2082800" y="4759325"/>
          <p14:tracePt t="63198" x="2082800" y="4767263"/>
          <p14:tracePt t="63207" x="2082800" y="4775200"/>
          <p14:tracePt t="63217" x="2082800" y="4792663"/>
          <p14:tracePt t="63237" x="2082800" y="4802188"/>
          <p14:tracePt t="63248" x="2082800" y="4818063"/>
          <p14:tracePt t="63267" x="2082800" y="4835525"/>
          <p14:tracePt t="63277" x="2082800" y="4843463"/>
          <p14:tracePt t="63287" x="2082800" y="4852988"/>
          <p14:tracePt t="63298" x="2082800" y="4868863"/>
          <p14:tracePt t="63307" x="2082800" y="4878388"/>
          <p14:tracePt t="63317" x="2082800" y="4886325"/>
          <p14:tracePt t="63326" x="2082800" y="4903788"/>
          <p14:tracePt t="63336" x="2073275" y="4903788"/>
          <p14:tracePt t="63348" x="2073275" y="4911725"/>
          <p14:tracePt t="63356" x="2073275" y="4919663"/>
          <p14:tracePt t="63366" x="2065338" y="4929188"/>
          <p14:tracePt t="63376" x="2065338" y="4937125"/>
          <p14:tracePt t="63387" x="2065338" y="4946650"/>
          <p14:tracePt t="63398" x="2055813" y="4946650"/>
          <p14:tracePt t="63406" x="2055813" y="4954588"/>
          <p14:tracePt t="63416" x="2047875" y="4954588"/>
          <p14:tracePt t="63426" x="2047875" y="4962525"/>
          <p14:tracePt t="63456" x="2039938" y="4972050"/>
          <p14:tracePt t="63466" x="2030413" y="4979988"/>
          <p14:tracePt t="63476" x="2022475" y="4987925"/>
          <p14:tracePt t="63496" x="2005013" y="4997450"/>
          <p14:tracePt t="63506" x="1997075" y="5005388"/>
          <p14:tracePt t="63516" x="1989138" y="5013325"/>
          <p14:tracePt t="63526" x="1971675" y="5013325"/>
          <p14:tracePt t="63536" x="1963738" y="5022850"/>
          <p14:tracePt t="63546" x="1954213" y="5030788"/>
          <p14:tracePt t="63555" x="1938338" y="5030788"/>
          <p14:tracePt t="63566" x="1928813" y="5038725"/>
          <p14:tracePt t="63575" x="1911350" y="5048250"/>
          <p14:tracePt t="63585" x="1895475" y="5048250"/>
          <p14:tracePt t="63596" x="1885950" y="5056188"/>
          <p14:tracePt t="63605" x="1870075" y="5056188"/>
          <p14:tracePt t="63615" x="1852613" y="5056188"/>
          <p14:tracePt t="63635" x="1835150" y="5056188"/>
          <p14:tracePt t="63646" x="1827213" y="5056188"/>
          <p14:tracePt t="63655" x="1827213" y="5064125"/>
          <p14:tracePt t="63665" x="1819275" y="5064125"/>
          <p14:tracePt t="63675" x="1809750" y="5064125"/>
          <p14:tracePt t="63695" x="1793875" y="5064125"/>
          <p14:tracePt t="63705" x="1784350" y="5064125"/>
          <p14:tracePt t="63725" x="1776413" y="5064125"/>
          <p14:tracePt t="63745" x="1766888" y="5064125"/>
          <p14:tracePt t="63775" x="1758950" y="5064125"/>
          <p14:tracePt t="63794" x="1751013" y="5064125"/>
          <p14:tracePt t="63814" x="1741488" y="5064125"/>
          <p14:tracePt t="65308" x="1751013" y="5064125"/>
          <p14:tracePt t="65776" x="1758950" y="5064125"/>
          <p14:tracePt t="66175" x="0" y="0"/>
        </p14:tracePtLst>
        <p14:tracePtLst>
          <p14:tracePt t="79001" x="3000375" y="4452938"/>
          <p14:tracePt t="79178" x="2990850" y="4452938"/>
          <p14:tracePt t="79198" x="2982913" y="4452938"/>
          <p14:tracePt t="79208" x="2974975" y="4452938"/>
          <p14:tracePt t="79218" x="2965450" y="4445000"/>
          <p14:tracePt t="79228" x="2957513" y="4445000"/>
          <p14:tracePt t="79238" x="2940050" y="4435475"/>
          <p14:tracePt t="79248" x="2932113" y="4435475"/>
          <p14:tracePt t="79258" x="2922588" y="4427538"/>
          <p14:tracePt t="79269" x="2906713" y="4419600"/>
          <p14:tracePt t="79279" x="2897188" y="4419600"/>
          <p14:tracePt t="79288" x="2889250" y="4410075"/>
          <p14:tracePt t="79298" x="2881313" y="4410075"/>
          <p14:tracePt t="79308" x="2871788" y="4402138"/>
          <p14:tracePt t="79318" x="2863850" y="4394200"/>
          <p14:tracePt t="79327" x="2855913" y="4384675"/>
          <p14:tracePt t="79337" x="2846388" y="4384675"/>
          <p14:tracePt t="79348" x="2830513" y="4376738"/>
          <p14:tracePt t="79357" x="2830513" y="4368800"/>
          <p14:tracePt t="79368" x="2820988" y="4359275"/>
          <p14:tracePt t="79377" x="2813050" y="4359275"/>
          <p14:tracePt t="79387" x="2805113" y="4351338"/>
          <p14:tracePt t="79397" x="2805113" y="4341813"/>
          <p14:tracePt t="79427" x="2795588" y="4333875"/>
          <p14:tracePt t="79437" x="2787650" y="4325938"/>
          <p14:tracePt t="79448" x="2787650" y="4316413"/>
          <p14:tracePt t="79467" x="2787650" y="4308475"/>
          <p14:tracePt t="79477" x="2778125" y="4308475"/>
          <p14:tracePt t="79487" x="2778125" y="4300538"/>
          <p14:tracePt t="79507" x="2770188" y="4291013"/>
          <p14:tracePt t="79517" x="2770188" y="4283075"/>
          <p14:tracePt t="79536" x="2770188" y="4275138"/>
          <p14:tracePt t="79567" x="2770188" y="4265613"/>
          <p14:tracePt t="79576" x="2770188" y="4257675"/>
          <p14:tracePt t="79616" x="2770188" y="4249738"/>
          <p14:tracePt t="79637" x="2770188" y="4240213"/>
          <p14:tracePt t="79646" x="2770188" y="4232275"/>
          <p14:tracePt t="79667" x="2770188" y="4224338"/>
          <p14:tracePt t="79676" x="2778125" y="4214813"/>
          <p14:tracePt t="79686" x="2787650" y="4206875"/>
          <p14:tracePt t="79696" x="2795588" y="4197350"/>
          <p14:tracePt t="79706" x="2805113" y="4189413"/>
          <p14:tracePt t="79716" x="2813050" y="4189413"/>
          <p14:tracePt t="79726" x="2820988" y="4171950"/>
          <p14:tracePt t="79735" x="2838450" y="4164013"/>
          <p14:tracePt t="79745" x="2846388" y="4156075"/>
          <p14:tracePt t="79766" x="2863850" y="4156075"/>
          <p14:tracePt t="79776" x="2863850" y="4146550"/>
          <p14:tracePt t="79786" x="2871788" y="4138613"/>
          <p14:tracePt t="79796" x="2881313" y="4138613"/>
          <p14:tracePt t="79806" x="2889250" y="4138613"/>
          <p14:tracePt t="79817" x="2889250" y="4130675"/>
          <p14:tracePt t="79825" x="2906713" y="4130675"/>
          <p14:tracePt t="79845" x="2922588" y="4130675"/>
          <p14:tracePt t="79866" x="2932113" y="4130675"/>
          <p14:tracePt t="79876" x="2940050" y="4121150"/>
          <p14:tracePt t="79886" x="2949575" y="4121150"/>
          <p14:tracePt t="79895" x="2965450" y="4121150"/>
          <p14:tracePt t="79905" x="2974975" y="4121150"/>
          <p14:tracePt t="79916" x="2990850" y="4121150"/>
          <p14:tracePt t="79925" x="3008313" y="4121150"/>
          <p14:tracePt t="79935" x="3016250" y="4121150"/>
          <p14:tracePt t="79950" x="3033713" y="4121150"/>
          <p14:tracePt t="79954" x="3041650" y="4121150"/>
          <p14:tracePt t="79966" x="3059113" y="4121150"/>
          <p14:tracePt t="79975" x="3076575" y="4121150"/>
          <p14:tracePt t="79994" x="3094038" y="4121150"/>
          <p14:tracePt t="80015" x="3101975" y="4121150"/>
          <p14:tracePt t="80024" x="3109913" y="4121150"/>
          <p14:tracePt t="80035" x="3119438" y="4121150"/>
          <p14:tracePt t="80044" x="3127375" y="4121150"/>
          <p14:tracePt t="80054" x="3135313" y="4121150"/>
          <p14:tracePt t="80064" x="3144838" y="4121150"/>
          <p14:tracePt t="80085" x="3152775" y="4130675"/>
          <p14:tracePt t="80095" x="3160713" y="4130675"/>
          <p14:tracePt t="80105" x="3160713" y="4138613"/>
          <p14:tracePt t="80116" x="3178175" y="4138613"/>
          <p14:tracePt t="80134" x="3186113" y="4138613"/>
          <p14:tracePt t="80144" x="3195638" y="4146550"/>
          <p14:tracePt t="80154" x="3203575" y="4146550"/>
          <p14:tracePt t="80164" x="3211513" y="4156075"/>
          <p14:tracePt t="80184" x="3221038" y="4156075"/>
          <p14:tracePt t="80194" x="3238500" y="4164013"/>
          <p14:tracePt t="80204" x="3238500" y="4171950"/>
          <p14:tracePt t="80224" x="3246438" y="4181475"/>
          <p14:tracePt t="80234" x="3254375" y="4181475"/>
          <p14:tracePt t="80253" x="3263900" y="4189413"/>
          <p14:tracePt t="80264" x="3271838" y="4197350"/>
          <p14:tracePt t="80274" x="3271838" y="4206875"/>
          <p14:tracePt t="80284" x="3279775" y="4206875"/>
          <p14:tracePt t="80294" x="3279775" y="4214813"/>
          <p14:tracePt t="80304" x="3289300" y="4224338"/>
          <p14:tracePt t="80314" x="3297238" y="4224338"/>
          <p14:tracePt t="80323" x="3297238" y="4232275"/>
          <p14:tracePt t="80333" x="3305175" y="4240213"/>
          <p14:tracePt t="80343" x="3305175" y="4249738"/>
          <p14:tracePt t="80353" x="3314700" y="4257675"/>
          <p14:tracePt t="80363" x="3314700" y="4265613"/>
          <p14:tracePt t="80383" x="3322638" y="4283075"/>
          <p14:tracePt t="80393" x="3322638" y="4291013"/>
          <p14:tracePt t="80413" x="3330575" y="4300538"/>
          <p14:tracePt t="80423" x="3330575" y="4308475"/>
          <p14:tracePt t="80433" x="3330575" y="4316413"/>
          <p14:tracePt t="80453" x="3340100" y="4316413"/>
          <p14:tracePt t="80463" x="3340100" y="4325938"/>
          <p14:tracePt t="80484" x="0" y="0"/>
        </p14:tracePtLst>
        <p14:tracePtLst>
          <p14:tracePt t="81799" x="3025775" y="5030788"/>
          <p14:tracePt t="82275" x="3033713" y="5030788"/>
          <p14:tracePt t="82304" x="3041650" y="5030788"/>
          <p14:tracePt t="82315" x="3051175" y="5030788"/>
          <p14:tracePt t="82354" x="3059113" y="5030788"/>
          <p14:tracePt t="82374" x="3067050" y="5030788"/>
          <p14:tracePt t="82394" x="3076575" y="5030788"/>
          <p14:tracePt t="82424" x="3084513" y="5030788"/>
          <p14:tracePt t="82444" x="3094038" y="5030788"/>
          <p14:tracePt t="82473" x="3101975" y="5022850"/>
          <p14:tracePt t="82484" x="3109913" y="5022850"/>
          <p14:tracePt t="82503" x="3119438" y="5022850"/>
          <p14:tracePt t="82523" x="3127375" y="5022850"/>
          <p14:tracePt t="82543" x="3135313" y="5022850"/>
          <p14:tracePt t="82564" x="3135313" y="5013325"/>
          <p14:tracePt t="82573" x="3144838" y="5013325"/>
          <p14:tracePt t="82584" x="3152775" y="5013325"/>
          <p14:tracePt t="82603" x="3160713" y="5013325"/>
          <p14:tracePt t="82633" x="3170238" y="5013325"/>
          <p14:tracePt t="82652" x="3178175" y="5013325"/>
          <p14:tracePt t="82672" x="3186113" y="5013325"/>
          <p14:tracePt t="82682" x="3195638" y="5013325"/>
          <p14:tracePt t="82703" x="3203575" y="5013325"/>
          <p14:tracePt t="82732" x="3211513" y="5013325"/>
          <p14:tracePt t="82752" x="3221038" y="5013325"/>
          <p14:tracePt t="82782" x="3228975" y="5013325"/>
          <p14:tracePt t="82802" x="3238500" y="5013325"/>
          <p14:tracePt t="82822" x="3246438" y="5013325"/>
          <p14:tracePt t="82852" x="3254375" y="5013325"/>
          <p14:tracePt t="82872" x="3263900" y="5013325"/>
          <p14:tracePt t="82901" x="3271838" y="5013325"/>
          <p14:tracePt t="82921" x="3279775" y="5013325"/>
          <p14:tracePt t="82941" x="3289300" y="5013325"/>
          <p14:tracePt t="82971" x="3297238" y="5013325"/>
          <p14:tracePt t="83001" x="3305175" y="5013325"/>
          <p14:tracePt t="83011" x="3305175" y="5022850"/>
          <p14:tracePt t="83043" x="0" y="0"/>
        </p14:tracePtLst>
        <p14:tracePtLst>
          <p14:tracePt t="83919" x="3127375" y="5327650"/>
          <p14:tracePt t="84385" x="3135313" y="5327650"/>
          <p14:tracePt t="84395" x="3144838" y="5327650"/>
          <p14:tracePt t="84406" x="3152775" y="5327650"/>
          <p14:tracePt t="84425" x="3160713" y="5327650"/>
          <p14:tracePt t="84435" x="3170238" y="5327650"/>
          <p14:tracePt t="84465" x="3186113" y="5327650"/>
          <p14:tracePt t="84485" x="3195638" y="5327650"/>
          <p14:tracePt t="84505" x="3203575" y="5327650"/>
          <p14:tracePt t="84514" x="3211513" y="5327650"/>
          <p14:tracePt t="84544" x="3221038" y="5327650"/>
          <p14:tracePt t="84554" x="3228975" y="5327650"/>
          <p14:tracePt t="84564" x="3238500" y="5327650"/>
          <p14:tracePt t="84584" x="3246438" y="5327650"/>
          <p14:tracePt t="84594" x="3254375" y="5327650"/>
          <p14:tracePt t="84604" x="3263900" y="5319713"/>
          <p14:tracePt t="84624" x="3271838" y="5319713"/>
          <p14:tracePt t="84634" x="3279775" y="5319713"/>
          <p14:tracePt t="84654" x="3289300" y="5319713"/>
          <p14:tracePt t="84664" x="3297238" y="5319713"/>
          <p14:tracePt t="84674" x="3305175" y="5319713"/>
          <p14:tracePt t="84694" x="3314700" y="5319713"/>
          <p14:tracePt t="84704" x="3322638" y="5311775"/>
          <p14:tracePt t="84734" x="3330575" y="5311775"/>
          <p14:tracePt t="84744" x="3340100" y="5311775"/>
          <p14:tracePt t="84754" x="3348038" y="5311775"/>
          <p14:tracePt t="84764" x="3348038" y="5302250"/>
          <p14:tracePt t="84783" x="3355975" y="5302250"/>
          <p14:tracePt t="84794" x="3365500" y="5302250"/>
          <p14:tracePt t="84833" x="3373438" y="5302250"/>
          <p14:tracePt t="84853" x="3382963" y="5302250"/>
          <p14:tracePt t="84873" x="3382963" y="5294313"/>
          <p14:tracePt t="84883" x="3390900" y="5294313"/>
          <p14:tracePt t="84903" x="3398838" y="5294313"/>
          <p14:tracePt t="84913" x="3398838" y="5286375"/>
          <p14:tracePt t="84923" x="3408363" y="5286375"/>
          <p14:tracePt t="84972" x="3416300" y="5286375"/>
          <p14:tracePt t="85012" x="3424238" y="5286375"/>
          <p14:tracePt t="85022" x="3424238" y="5276850"/>
          <p14:tracePt t="85052" x="3433763" y="5276850"/>
          <p14:tracePt t="85062" x="3433763" y="5268913"/>
          <p14:tracePt t="85072" x="3441700" y="5268913"/>
          <p14:tracePt t="85082" x="3441700" y="5260975"/>
          <p14:tracePt t="85102" x="3449638" y="5260975"/>
          <p14:tracePt t="85132" x="3459163" y="5260975"/>
          <p14:tracePt t="85152" x="3467100" y="5251450"/>
          <p14:tracePt t="85182" x="3475038" y="5243513"/>
          <p14:tracePt t="85211" x="3484563" y="5243513"/>
          <p14:tracePt t="85251" x="3492500" y="5235575"/>
          <p14:tracePt t="85291" x="3492500" y="5226050"/>
          <p14:tracePt t="85322" x="3502025" y="5218113"/>
          <p14:tracePt t="85341" x="3509963" y="5218113"/>
          <p14:tracePt t="85390" x="3509963" y="5208588"/>
          <p14:tracePt t="85411" x="3517900" y="5208588"/>
          <p14:tracePt t="85421" x="3517900" y="5200650"/>
          <p14:tracePt t="85440" x="3527425" y="5200650"/>
          <p14:tracePt t="85480" x="3535363" y="5200650"/>
          <p14:tracePt t="85521" x="3535363" y="5192713"/>
          <p14:tracePt t="85560" x="3543300" y="5192713"/>
          <p14:tracePt t="85570" x="3543300" y="5183188"/>
          <p14:tracePt t="85600" x="3552825" y="5183188"/>
          <p14:tracePt t="85630" x="3552825" y="5175250"/>
          <p14:tracePt t="85780" x="0" y="0"/>
        </p14:tracePtLst>
        <p14:tracePtLst>
          <p14:tracePt t="88211" x="3527425" y="4979988"/>
          <p14:tracePt t="88527" x="3527425" y="4972050"/>
          <p14:tracePt t="88547" x="3527425" y="4962525"/>
          <p14:tracePt t="88557" x="3535363" y="4962525"/>
          <p14:tracePt t="88567" x="3535363" y="4954588"/>
          <p14:tracePt t="88577" x="3535363" y="4946650"/>
          <p14:tracePt t="88587" x="3543300" y="4946650"/>
          <p14:tracePt t="88607" x="3552825" y="4937125"/>
          <p14:tracePt t="88617" x="3552825" y="4929188"/>
          <p14:tracePt t="88627" x="3560763" y="4919663"/>
          <p14:tracePt t="88647" x="3568700" y="4911725"/>
          <p14:tracePt t="88667" x="3578225" y="4903788"/>
          <p14:tracePt t="88697" x="3586163" y="4894263"/>
          <p14:tracePt t="88717" x="3594100" y="4886325"/>
          <p14:tracePt t="88737" x="3594100" y="4878388"/>
          <p14:tracePt t="88777" x="3603625" y="4878388"/>
          <p14:tracePt t="88796" x="3603625" y="4868863"/>
          <p14:tracePt t="88816" x="3611563" y="4868863"/>
          <p14:tracePt t="88826" x="3611563" y="4860925"/>
          <p14:tracePt t="88846" x="3619500" y="4860925"/>
          <p14:tracePt t="88906" x="3619500" y="4852988"/>
          <p14:tracePt t="88916" x="3629025" y="4852988"/>
          <p14:tracePt t="88936" x="3629025" y="4843463"/>
          <p14:tracePt t="88956" x="3636963" y="4843463"/>
          <p14:tracePt t="89285" x="0" y="0"/>
        </p14:tracePtLst>
        <p14:tracePtLst>
          <p14:tracePt t="118458" x="4384675" y="5727700"/>
          <p14:tracePt t="118754" x="4402138" y="5727700"/>
          <p14:tracePt t="118764" x="4427538" y="5727700"/>
          <p14:tracePt t="118774" x="4452938" y="5735638"/>
          <p14:tracePt t="118784" x="4486275" y="5735638"/>
          <p14:tracePt t="118794" x="4521200" y="5735638"/>
          <p14:tracePt t="118804" x="4546600" y="5735638"/>
          <p14:tracePt t="118815" x="4572000" y="5735638"/>
          <p14:tracePt t="118824" x="4605338" y="5745163"/>
          <p14:tracePt t="118834" x="4630738" y="5745163"/>
          <p14:tracePt t="118844" x="4665663" y="5753100"/>
          <p14:tracePt t="118853" x="4683125" y="5753100"/>
          <p14:tracePt t="118865" x="4716463" y="5761038"/>
          <p14:tracePt t="118874" x="4741863" y="5761038"/>
          <p14:tracePt t="118884" x="4775200" y="5761038"/>
          <p14:tracePt t="118894" x="4792663" y="5761038"/>
          <p14:tracePt t="118904" x="4818063" y="5770563"/>
          <p14:tracePt t="118915" x="4843463" y="5770563"/>
          <p14:tracePt t="118924" x="4868863" y="5770563"/>
          <p14:tracePt t="118933" x="4894263" y="5778500"/>
          <p14:tracePt t="118943" x="4919663" y="5778500"/>
          <p14:tracePt t="118953" x="4954588" y="5778500"/>
          <p14:tracePt t="118963" x="4972050" y="5788025"/>
          <p14:tracePt t="118973" x="5005388" y="5788025"/>
          <p14:tracePt t="118983" x="5030788" y="5788025"/>
          <p14:tracePt t="118993" x="5064125" y="5795963"/>
          <p14:tracePt t="119003" x="5081588" y="5795963"/>
          <p14:tracePt t="119013" x="5106988" y="5795963"/>
          <p14:tracePt t="119023" x="5132388" y="5795963"/>
          <p14:tracePt t="119033" x="5149850" y="5795963"/>
          <p14:tracePt t="119043" x="5175250" y="5795963"/>
          <p14:tracePt t="119053" x="5208588" y="5795963"/>
          <p14:tracePt t="119063" x="5226050" y="5795963"/>
          <p14:tracePt t="119073" x="5251450" y="5795963"/>
          <p14:tracePt t="119083" x="5276850" y="5795963"/>
          <p14:tracePt t="119093" x="5294313" y="5795963"/>
          <p14:tracePt t="119103" x="5327650" y="5795963"/>
          <p14:tracePt t="119113" x="5353050" y="5788025"/>
          <p14:tracePt t="119122" x="5380038" y="5788025"/>
          <p14:tracePt t="119132" x="5405438" y="5788025"/>
          <p14:tracePt t="119142" x="5430838" y="5788025"/>
          <p14:tracePt t="119152" x="5456238" y="5778500"/>
          <p14:tracePt t="119162" x="5464175" y="5778500"/>
          <p14:tracePt t="119172" x="5489575" y="5778500"/>
          <p14:tracePt t="119182" x="5507038" y="5778500"/>
          <p14:tracePt t="119192" x="5514975" y="5778500"/>
          <p14:tracePt t="119202" x="5524500" y="5778500"/>
          <p14:tracePt t="119213" x="5532438" y="5778500"/>
          <p14:tracePt t="119222" x="5540375" y="5778500"/>
          <p14:tracePt t="119242" x="5549900" y="5778500"/>
          <p14:tracePt t="119262" x="5557838" y="5778500"/>
          <p14:tracePt t="119271" x="5565775" y="5778500"/>
          <p14:tracePt t="119292" x="5575300" y="5778500"/>
          <p14:tracePt t="119331" x="5583238" y="5778500"/>
          <p14:tracePt t="119352" x="5591175" y="5778500"/>
          <p14:tracePt t="119371" x="5600700" y="5778500"/>
          <p14:tracePt t="119381" x="5608638" y="5778500"/>
          <p14:tracePt t="119391" x="5616575" y="5778500"/>
          <p14:tracePt t="119401" x="5626100" y="5778500"/>
          <p14:tracePt t="119411" x="5634038" y="5778500"/>
          <p14:tracePt t="119421" x="5641975" y="5778500"/>
          <p14:tracePt t="119451" x="5651500" y="5778500"/>
          <p14:tracePt t="119461" x="5659438" y="5778500"/>
          <p14:tracePt t="121353" x="0" y="0"/>
        </p14:tracePtLst>
        <p14:tracePtLst>
          <p14:tracePt t="129387" x="4937125" y="3857625"/>
          <p14:tracePt t="129714" x="4946650" y="3857625"/>
          <p14:tracePt t="129724" x="4962525" y="3857625"/>
          <p14:tracePt t="129744" x="4979988" y="3857625"/>
          <p14:tracePt t="129754" x="4987925" y="3857625"/>
          <p14:tracePt t="129763" x="5005388" y="3857625"/>
          <p14:tracePt t="129773" x="5022850" y="3849688"/>
          <p14:tracePt t="129783" x="5030788" y="3849688"/>
          <p14:tracePt t="129793" x="5048250" y="3849688"/>
          <p14:tracePt t="129804" x="5064125" y="3849688"/>
          <p14:tracePt t="129814" x="5073650" y="3841750"/>
          <p14:tracePt t="129824" x="5091113" y="3841750"/>
          <p14:tracePt t="129833" x="5099050" y="3841750"/>
          <p14:tracePt t="129843" x="5124450" y="3841750"/>
          <p14:tracePt t="129853" x="5141913" y="3841750"/>
          <p14:tracePt t="129863" x="5149850" y="3841750"/>
          <p14:tracePt t="129873" x="5167313" y="3841750"/>
          <p14:tracePt t="129883" x="5183188" y="3832225"/>
          <p14:tracePt t="129893" x="5192713" y="3832225"/>
          <p14:tracePt t="129903" x="5208588" y="3832225"/>
          <p14:tracePt t="129913" x="5226050" y="3824288"/>
          <p14:tracePt t="129922" x="5243513" y="3824288"/>
          <p14:tracePt t="129940" x="5260975" y="3824288"/>
          <p14:tracePt t="129943" x="5276850" y="3816350"/>
          <p14:tracePt t="129952" x="5286375" y="3816350"/>
          <p14:tracePt t="129962" x="5302250" y="3806825"/>
          <p14:tracePt t="129973" x="5327650" y="3806825"/>
          <p14:tracePt t="129982" x="5337175" y="3798888"/>
          <p14:tracePt t="129993" x="5362575" y="3790950"/>
          <p14:tracePt t="130002" x="5387975" y="3790950"/>
          <p14:tracePt t="130012" x="5395913" y="3790950"/>
          <p14:tracePt t="130022" x="5421313" y="3781425"/>
          <p14:tracePt t="130032" x="5438775" y="3773488"/>
          <p14:tracePt t="130042" x="5464175" y="3773488"/>
          <p14:tracePt t="130052" x="5472113" y="3763963"/>
          <p14:tracePt t="130062" x="5497513" y="3756025"/>
          <p14:tracePt t="130072" x="5514975" y="3748088"/>
          <p14:tracePt t="130082" x="5532438" y="3738563"/>
          <p14:tracePt t="130092" x="5549900" y="3730625"/>
          <p14:tracePt t="130102" x="5565775" y="3730625"/>
          <p14:tracePt t="130112" x="5591175" y="3730625"/>
          <p14:tracePt t="130123" x="5600700" y="3722688"/>
          <p14:tracePt t="130132" x="5616575" y="3713163"/>
          <p14:tracePt t="130142" x="5634038" y="3705225"/>
          <p14:tracePt t="130152" x="5651500" y="3697288"/>
          <p14:tracePt t="130162" x="5668963" y="3687763"/>
          <p14:tracePt t="130172" x="5684838" y="3679825"/>
          <p14:tracePt t="130182" x="5702300" y="3679825"/>
          <p14:tracePt t="130192" x="5719763" y="3671888"/>
          <p14:tracePt t="130202" x="5735638" y="3662363"/>
          <p14:tracePt t="130212" x="5753100" y="3654425"/>
          <p14:tracePt t="130222" x="5770563" y="3654425"/>
          <p14:tracePt t="130231" x="5788025" y="3646488"/>
          <p14:tracePt t="130241" x="5803900" y="3636963"/>
          <p14:tracePt t="130251" x="5813425" y="3629025"/>
          <p14:tracePt t="130261" x="5829300" y="3629025"/>
          <p14:tracePt t="130272" x="5846763" y="3629025"/>
          <p14:tracePt t="130281" x="5864225" y="3619500"/>
          <p14:tracePt t="130291" x="5872163" y="3611563"/>
          <p14:tracePt t="130301" x="5889625" y="3603625"/>
          <p14:tracePt t="130311" x="5905500" y="3594100"/>
          <p14:tracePt t="130322" x="5915025" y="3594100"/>
          <p14:tracePt t="130331" x="5932488" y="3586163"/>
          <p14:tracePt t="130341" x="5948363" y="3578225"/>
          <p14:tracePt t="130351" x="5957888" y="3578225"/>
          <p14:tracePt t="130361" x="5973763" y="3578225"/>
          <p14:tracePt t="130372" x="5991225" y="3568700"/>
          <p14:tracePt t="130381" x="5999163" y="3560763"/>
          <p14:tracePt t="130391" x="6016625" y="3552825"/>
          <p14:tracePt t="130401" x="6024563" y="3543300"/>
          <p14:tracePt t="130410" x="6034088" y="3535363"/>
          <p14:tracePt t="130421" x="6049963" y="3535363"/>
          <p14:tracePt t="130430" x="6067425" y="3527425"/>
          <p14:tracePt t="130441" x="6076950" y="3517900"/>
          <p14:tracePt t="130451" x="6092825" y="3509963"/>
          <p14:tracePt t="130461" x="6102350" y="3502025"/>
          <p14:tracePt t="130471" x="6110288" y="3502025"/>
          <p14:tracePt t="130480" x="6127750" y="3492500"/>
          <p14:tracePt t="130490" x="6143625" y="3484563"/>
          <p14:tracePt t="130500" x="6161088" y="3475038"/>
          <p14:tracePt t="130510" x="6178550" y="3459163"/>
          <p14:tracePt t="130521" x="6203950" y="3449638"/>
          <p14:tracePt t="130530" x="6229350" y="3433763"/>
          <p14:tracePt t="130540" x="6254750" y="3424238"/>
          <p14:tracePt t="130550" x="6272213" y="3416300"/>
          <p14:tracePt t="130560" x="6288088" y="3408363"/>
          <p14:tracePt t="130570" x="6313488" y="3390900"/>
          <p14:tracePt t="130579" x="6330950" y="3382963"/>
          <p14:tracePt t="130590" x="6338888" y="3373438"/>
          <p14:tracePt t="130599" x="6356350" y="3365500"/>
          <p14:tracePt t="130610" x="6365875" y="3365500"/>
          <p14:tracePt t="130621" x="6373813" y="3355975"/>
          <p14:tracePt t="130640" x="6373813" y="3348038"/>
          <p14:tracePt t="130649" x="6381750" y="3348038"/>
          <p14:tracePt t="130659" x="6391275" y="3348038"/>
          <p14:tracePt t="130679" x="6391275" y="3340100"/>
          <p14:tracePt t="130689" x="6399213" y="3340100"/>
          <p14:tracePt t="130719" x="6407150" y="3340100"/>
          <p14:tracePt t="130749" x="6416675" y="3340100"/>
          <p14:tracePt t="130859" x="0" y="0"/>
        </p14:tracePtLst>
        <p14:tracePtLst>
          <p14:tracePt t="146232" x="5659438" y="3594100"/>
          <p14:tracePt t="146498" x="5684838" y="3586163"/>
          <p14:tracePt t="146508" x="5745163" y="3578225"/>
          <p14:tracePt t="146518" x="5788025" y="3568700"/>
          <p14:tracePt t="146528" x="5838825" y="3543300"/>
          <p14:tracePt t="146538" x="5872163" y="3543300"/>
          <p14:tracePt t="146548" x="5889625" y="3535363"/>
          <p14:tracePt t="146558" x="5915025" y="3527425"/>
          <p14:tracePt t="146568" x="5940425" y="3527425"/>
          <p14:tracePt t="146578" x="5965825" y="3527425"/>
          <p14:tracePt t="146588" x="5983288" y="3517900"/>
          <p14:tracePt t="146598" x="6008688" y="3509963"/>
          <p14:tracePt t="146607" x="6034088" y="3502025"/>
          <p14:tracePt t="146618" x="6049963" y="3502025"/>
          <p14:tracePt t="146628" x="6076950" y="3492500"/>
          <p14:tracePt t="146638" x="6102350" y="3475038"/>
          <p14:tracePt t="146648" x="6127750" y="3467100"/>
          <p14:tracePt t="146658" x="6153150" y="3459163"/>
          <p14:tracePt t="146668" x="6178550" y="3449638"/>
          <p14:tracePt t="146678" x="6211888" y="3433763"/>
          <p14:tracePt t="146688" x="6254750" y="3416300"/>
          <p14:tracePt t="146697" x="6297613" y="3398838"/>
          <p14:tracePt t="146707" x="6356350" y="3373438"/>
          <p14:tracePt t="146717" x="6399213" y="3355975"/>
          <p14:tracePt t="146727" x="6442075" y="3340100"/>
          <p14:tracePt t="146737" x="6475413" y="3322638"/>
          <p14:tracePt t="146747" x="6500813" y="3305175"/>
          <p14:tracePt t="146757" x="6535738" y="3297238"/>
          <p14:tracePt t="146767" x="6561138" y="3279775"/>
          <p14:tracePt t="146777" x="6586538" y="3271838"/>
          <p14:tracePt t="146787" x="6602413" y="3271838"/>
          <p14:tracePt t="146797" x="6627813" y="3254375"/>
          <p14:tracePt t="146807" x="6654800" y="3246438"/>
          <p14:tracePt t="146817" x="6688138" y="3228975"/>
          <p14:tracePt t="146827" x="6738938" y="3195638"/>
          <p14:tracePt t="146838" x="6772275" y="3178175"/>
          <p14:tracePt t="146847" x="6832600" y="3152775"/>
          <p14:tracePt t="146857" x="6875463" y="3119438"/>
          <p14:tracePt t="146867" x="6908800" y="3094038"/>
          <p14:tracePt t="146877" x="6943725" y="3076575"/>
          <p14:tracePt t="146886" x="6959600" y="3059113"/>
          <p14:tracePt t="146896" x="6977063" y="3041650"/>
          <p14:tracePt t="146907" x="6985000" y="3041650"/>
          <p14:tracePt t="146916" x="7002463" y="3033713"/>
          <p14:tracePt t="146926" x="7019925" y="3025775"/>
          <p14:tracePt t="146936" x="7035800" y="3008313"/>
          <p14:tracePt t="146957" x="7078663" y="2982913"/>
          <p14:tracePt t="146966" x="7104063" y="2965450"/>
          <p14:tracePt t="146976" x="7138988" y="2949575"/>
          <p14:tracePt t="146986" x="7172325" y="2932113"/>
          <p14:tracePt t="146996" x="7223125" y="2906713"/>
          <p14:tracePt t="147007" x="7273925" y="2871788"/>
          <p14:tracePt t="147017" x="7324725" y="2838450"/>
          <p14:tracePt t="147026" x="7367588" y="2805113"/>
          <p14:tracePt t="147036" x="7410450" y="2778125"/>
          <p14:tracePt t="147046" x="7461250" y="2736850"/>
          <p14:tracePt t="147057" x="7512050" y="2693988"/>
          <p14:tracePt t="147066" x="7572375" y="2651125"/>
          <p14:tracePt t="147076" x="7623175" y="2608263"/>
          <p14:tracePt t="147086" x="7673975" y="2574925"/>
          <p14:tracePt t="147096" x="7699375" y="2557463"/>
          <p14:tracePt t="147106" x="7724775" y="2532063"/>
          <p14:tracePt t="147116" x="7742238" y="2524125"/>
          <p14:tracePt t="147126" x="7750175" y="2506663"/>
          <p14:tracePt t="147136" x="7758113" y="2498725"/>
          <p14:tracePt t="147146" x="7767638" y="2498725"/>
          <p14:tracePt t="147157" x="7775575" y="2498725"/>
          <p14:tracePt t="147165" x="7775575" y="2489200"/>
          <p14:tracePt t="147185" x="7783513" y="2489200"/>
          <p14:tracePt t="147196" x="7793038" y="2481263"/>
          <p14:tracePt t="147584" x="7800975" y="2481263"/>
          <p14:tracePt t="147594" x="7810500" y="2489200"/>
          <p14:tracePt t="147604" x="7818438" y="2489200"/>
          <p14:tracePt t="147624" x="7826375" y="2506663"/>
          <p14:tracePt t="147634" x="7835900" y="2516188"/>
          <p14:tracePt t="147653" x="7843838" y="2532063"/>
          <p14:tracePt t="147664" x="7861300" y="2541588"/>
          <p14:tracePt t="147673" x="7869238" y="2549525"/>
          <p14:tracePt t="147683" x="7869238" y="2557463"/>
          <p14:tracePt t="147693" x="7877175" y="2566988"/>
          <p14:tracePt t="147703" x="7886700" y="2574925"/>
          <p14:tracePt t="147713" x="7894638" y="2574925"/>
          <p14:tracePt t="147723" x="7894638" y="2582863"/>
          <p14:tracePt t="147733" x="7902575" y="2592388"/>
          <p14:tracePt t="147743" x="7912100" y="2592388"/>
          <p14:tracePt t="147763" x="7920038" y="2600325"/>
          <p14:tracePt t="147773" x="7927975" y="2608263"/>
          <p14:tracePt t="147783" x="7937500" y="2608263"/>
          <p14:tracePt t="147793" x="7937500" y="2617788"/>
          <p14:tracePt t="147803" x="7945438" y="2617788"/>
          <p14:tracePt t="147813" x="7954963" y="2617788"/>
          <p14:tracePt t="147833" x="7962900" y="2617788"/>
          <p14:tracePt t="147852" x="7970838" y="2625725"/>
          <p14:tracePt t="147862" x="7980363" y="2625725"/>
          <p14:tracePt t="147882" x="7988300" y="2625725"/>
          <p14:tracePt t="147892" x="7996238" y="2625725"/>
          <p14:tracePt t="147912" x="8005763" y="2625725"/>
          <p14:tracePt t="147932" x="8013700" y="2625725"/>
          <p14:tracePt t="147956" x="8021638" y="2625725"/>
          <p14:tracePt t="147962" x="8031163" y="2625725"/>
          <p14:tracePt t="147982" x="8039100" y="2625725"/>
          <p14:tracePt t="148002" x="8047038" y="2625725"/>
          <p14:tracePt t="148022" x="8056563" y="2625725"/>
          <p14:tracePt t="148032" x="8064500" y="2617788"/>
          <p14:tracePt t="148042" x="8064500" y="2608263"/>
          <p14:tracePt t="148051" x="8074025" y="2608263"/>
          <p14:tracePt t="148061" x="8081963" y="2600325"/>
          <p14:tracePt t="148091" x="8089900" y="2592388"/>
          <p14:tracePt t="148101" x="8089900" y="2582863"/>
          <p14:tracePt t="148111" x="8099425" y="2582863"/>
          <p14:tracePt t="148123" x="8099425" y="2574925"/>
          <p14:tracePt t="148131" x="8099425" y="2566988"/>
          <p14:tracePt t="148141" x="8107363" y="2566988"/>
          <p14:tracePt t="148151" x="8107363" y="2557463"/>
          <p14:tracePt t="148161" x="8115300" y="2557463"/>
          <p14:tracePt t="148173" x="8115300" y="2549525"/>
          <p14:tracePt t="148181" x="8124825" y="2541588"/>
          <p14:tracePt t="148211" x="8124825" y="2532063"/>
          <p14:tracePt t="148231" x="8132763" y="2524125"/>
          <p14:tracePt t="148250" x="8132763" y="2516188"/>
          <p14:tracePt t="148270" x="8132763" y="2506663"/>
          <p14:tracePt t="148280" x="8132763" y="2498725"/>
          <p14:tracePt t="148300" x="8132763" y="2489200"/>
          <p14:tracePt t="148310" x="8132763" y="2481263"/>
          <p14:tracePt t="148321" x="8132763" y="2473325"/>
          <p14:tracePt t="148340" x="8132763" y="2455863"/>
          <p14:tracePt t="148360" x="8132763" y="2447925"/>
          <p14:tracePt t="148370" x="8132763" y="2438400"/>
          <p14:tracePt t="148380" x="8132763" y="2430463"/>
          <p14:tracePt t="148400" x="8124825" y="2422525"/>
          <p14:tracePt t="148410" x="8124825" y="2405063"/>
          <p14:tracePt t="148420" x="8107363" y="2405063"/>
          <p14:tracePt t="148430" x="8099425" y="2397125"/>
          <p14:tracePt t="148440" x="8099425" y="2379663"/>
          <p14:tracePt t="148449" x="8089900" y="2379663"/>
          <p14:tracePt t="148459" x="8081963" y="2371725"/>
          <p14:tracePt t="148469" x="8074025" y="2362200"/>
          <p14:tracePt t="148480" x="8064500" y="2354263"/>
          <p14:tracePt t="148490" x="8056563" y="2354263"/>
          <p14:tracePt t="148500" x="8056563" y="2344738"/>
          <p14:tracePt t="148509" x="8047038" y="2344738"/>
          <p14:tracePt t="148519" x="8039100" y="2336800"/>
          <p14:tracePt t="148529" x="8031163" y="2336800"/>
          <p14:tracePt t="148539" x="8021638" y="2328863"/>
          <p14:tracePt t="148549" x="8013700" y="2328863"/>
          <p14:tracePt t="148569" x="8005763" y="2328863"/>
          <p14:tracePt t="148579" x="7996238" y="2328863"/>
          <p14:tracePt t="148590" x="7988300" y="2328863"/>
          <p14:tracePt t="148599" x="7980363" y="2319338"/>
          <p14:tracePt t="148619" x="7970838" y="2319338"/>
          <p14:tracePt t="148629" x="7962900" y="2319338"/>
          <p14:tracePt t="148649" x="7954963" y="2319338"/>
          <p14:tracePt t="148659" x="7937500" y="2319338"/>
          <p14:tracePt t="148678" x="7927975" y="2319338"/>
          <p14:tracePt t="148689" x="7920038" y="2319338"/>
          <p14:tracePt t="148709" x="7912100" y="2311400"/>
          <p14:tracePt t="148718" x="7902575" y="2311400"/>
          <p14:tracePt t="148728" x="7894638" y="2311400"/>
          <p14:tracePt t="148748" x="7886700" y="2311400"/>
          <p14:tracePt t="148758" x="7877175" y="2311400"/>
          <p14:tracePt t="148768" x="7869238" y="2311400"/>
          <p14:tracePt t="148779" x="7861300" y="2311400"/>
          <p14:tracePt t="148789" x="7851775" y="2311400"/>
          <p14:tracePt t="148809" x="7843838" y="2311400"/>
          <p14:tracePt t="148818" x="7835900" y="2311400"/>
          <p14:tracePt t="148828" x="7835900" y="2319338"/>
          <p14:tracePt t="148839" x="7826375" y="2319338"/>
          <p14:tracePt t="148848" x="7818438" y="2319338"/>
          <p14:tracePt t="148858" x="7810500" y="2328863"/>
          <p14:tracePt t="148888" x="7800975" y="2336800"/>
          <p14:tracePt t="148898" x="7793038" y="2336800"/>
          <p14:tracePt t="148917" x="7793038" y="2344738"/>
          <p14:tracePt t="148938" x="7783513" y="2344738"/>
          <p14:tracePt t="148947" x="7775575" y="2344738"/>
          <p14:tracePt t="148957" x="7767638" y="2354263"/>
          <p14:tracePt t="148977" x="7767638" y="2362200"/>
          <p14:tracePt t="148988" x="7758113" y="2362200"/>
          <p14:tracePt t="148997" x="7750175" y="2362200"/>
          <p14:tracePt t="149007" x="7750175" y="2371725"/>
          <p14:tracePt t="149027" x="7742238" y="2371725"/>
          <p14:tracePt t="149047" x="7732713" y="2379663"/>
          <p14:tracePt t="149067" x="7732713" y="2387600"/>
          <p14:tracePt t="149077" x="7724775" y="2387600"/>
          <p14:tracePt t="149117" x="7724775" y="2397125"/>
          <p14:tracePt t="149137" x="7724775" y="2405063"/>
          <p14:tracePt t="149166" x="7724775" y="2413000"/>
          <p14:tracePt t="149187" x="7724775" y="2422525"/>
          <p14:tracePt t="149226" x="7724775" y="2430463"/>
          <p14:tracePt t="149247" x="7724775" y="2438400"/>
          <p14:tracePt t="149276" x="7724775" y="2447925"/>
          <p14:tracePt t="149516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2945642" cy="3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743200"/>
            <a:ext cx="298938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9518" y="2743200"/>
            <a:ext cx="2954482" cy="38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1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</a:t>
            </a:r>
            <a:r>
              <a:rPr lang="en-US" sz="2400" dirty="0" err="1"/>
              <a:t>relativno</a:t>
            </a:r>
            <a:r>
              <a:rPr lang="en-US" sz="2400" dirty="0"/>
              <a:t> </a:t>
            </a:r>
            <a:r>
              <a:rPr lang="en-US" sz="2400" dirty="0" err="1"/>
              <a:t>kratko</a:t>
            </a:r>
            <a:r>
              <a:rPr lang="en-US" sz="2400" dirty="0"/>
              <a:t>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defekata</a:t>
            </a:r>
            <a:r>
              <a:rPr lang="sr-Latn-CS" sz="2400" dirty="0"/>
              <a:t>, prugasti perlit izmenjen u zrnasti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76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2a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mikrošupljina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5544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2b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r>
              <a:rPr lang="en-US" sz="2400" dirty="0"/>
              <a:t>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vreme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mikrošupljina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orijentisane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94"/>
    </mc:Choice>
    <mc:Fallback xmlns="">
      <p:transition spd="slow" advTm="94794"/>
    </mc:Fallback>
  </mc:AlternateContent>
  <p:extLst>
    <p:ext uri="{3A86A75C-4F4B-4683-9AE1-C65F6400EC91}">
      <p14:laserTraceLst xmlns:p14="http://schemas.microsoft.com/office/powerpoint/2010/main">
        <p14:tracePtLst>
          <p14:tracePt t="43254" x="3713163" y="4495800"/>
          <p14:tracePt t="43739" x="3722688" y="4495800"/>
          <p14:tracePt t="43759" x="3730625" y="4495800"/>
          <p14:tracePt t="43779" x="3730625" y="4503738"/>
          <p14:tracePt t="43799" x="3738563" y="4503738"/>
          <p14:tracePt t="43809" x="3748088" y="4503738"/>
          <p14:tracePt t="43819" x="3748088" y="4513263"/>
          <p14:tracePt t="43829" x="3756025" y="4513263"/>
          <p14:tracePt t="43849" x="3763963" y="4513263"/>
          <p14:tracePt t="43859" x="3773488" y="4513263"/>
          <p14:tracePt t="43889" x="3781425" y="4521200"/>
          <p14:tracePt t="43899" x="3790950" y="4521200"/>
          <p14:tracePt t="43919" x="3790950" y="4529138"/>
          <p14:tracePt t="43939" x="3798888" y="4529138"/>
          <p14:tracePt t="43958" x="3806825" y="4529138"/>
          <p14:tracePt t="43968" x="3816350" y="4529138"/>
          <p14:tracePt t="43988" x="3816350" y="4538663"/>
          <p14:tracePt t="44008" x="3824288" y="4538663"/>
          <p14:tracePt t="44018" x="3832225" y="4538663"/>
          <p14:tracePt t="44058" x="3841750" y="4538663"/>
          <p14:tracePt t="44078" x="3849688" y="4538663"/>
          <p14:tracePt t="44107" x="3857625" y="4538663"/>
          <p14:tracePt t="44169" x="0" y="0"/>
        </p14:tracePtLst>
        <p14:tracePtLst>
          <p14:tracePt t="45613" x="3968750" y="4614863"/>
          <p14:tracePt t="45961" x="0" y="0"/>
        </p14:tracePtLst>
        <p14:tracePtLst>
          <p14:tracePt t="47255" x="4037013" y="4341813"/>
          <p14:tracePt t="47334" x="0" y="0"/>
        </p14:tracePtLst>
        <p14:tracePtLst>
          <p14:tracePt t="48748" x="4903788" y="4419600"/>
          <p14:tracePt t="48847" x="0" y="0"/>
        </p14:tracePtLst>
        <p14:tracePtLst>
          <p14:tracePt t="50022" x="4852988" y="5073650"/>
          <p14:tracePt t="50141" x="0" y="0"/>
        </p14:tracePtLst>
        <p14:tracePtLst>
          <p14:tracePt t="51864" x="5497513" y="3687763"/>
          <p14:tracePt t="51992" x="0" y="0"/>
        </p14:tracePtLst>
        <p14:tracePtLst>
          <p14:tracePt t="78563" x="6756400" y="5864225"/>
          <p14:tracePt t="78970" x="6772275" y="5864225"/>
          <p14:tracePt t="78980" x="6781800" y="5864225"/>
          <p14:tracePt t="78990" x="6781800" y="5854700"/>
          <p14:tracePt t="79000" x="6789738" y="5846763"/>
          <p14:tracePt t="79010" x="6799263" y="5846763"/>
          <p14:tracePt t="79020" x="6807200" y="5846763"/>
          <p14:tracePt t="79030" x="6807200" y="5838825"/>
          <p14:tracePt t="79040" x="6815138" y="5838825"/>
          <p14:tracePt t="79050" x="6815138" y="5829300"/>
          <p14:tracePt t="79060" x="6824663" y="5829300"/>
          <p14:tracePt t="79070" x="6824663" y="5821363"/>
          <p14:tracePt t="79080" x="6832600" y="5813425"/>
          <p14:tracePt t="79090" x="6840538" y="5813425"/>
          <p14:tracePt t="79100" x="6850063" y="5813425"/>
          <p14:tracePt t="79109" x="6850063" y="5803900"/>
          <p14:tracePt t="79119" x="6850063" y="5795963"/>
          <p14:tracePt t="79129" x="6858000" y="5788025"/>
          <p14:tracePt t="79139" x="6865938" y="5788025"/>
          <p14:tracePt t="79149" x="6865938" y="5778500"/>
          <p14:tracePt t="79159" x="6865938" y="5770563"/>
          <p14:tracePt t="79169" x="6875463" y="5770563"/>
          <p14:tracePt t="79179" x="6883400" y="5761038"/>
          <p14:tracePt t="79189" x="6891338" y="5753100"/>
          <p14:tracePt t="79199" x="6891338" y="5745163"/>
          <p14:tracePt t="79209" x="6900863" y="5745163"/>
          <p14:tracePt t="79220" x="6900863" y="5735638"/>
          <p14:tracePt t="79229" x="6908800" y="5727700"/>
          <p14:tracePt t="79239" x="6908800" y="5719763"/>
          <p14:tracePt t="79249" x="6916738" y="5710238"/>
          <p14:tracePt t="79259" x="6926263" y="5702300"/>
          <p14:tracePt t="79269" x="6934200" y="5694363"/>
          <p14:tracePt t="79279" x="6943725" y="5684838"/>
          <p14:tracePt t="79288" x="6951663" y="5676900"/>
          <p14:tracePt t="79299" x="6951663" y="5668963"/>
          <p14:tracePt t="79308" x="6959600" y="5668963"/>
          <p14:tracePt t="79319" x="6969125" y="5659438"/>
          <p14:tracePt t="79328" x="6969125" y="5651500"/>
          <p14:tracePt t="79349" x="6977063" y="5641975"/>
          <p14:tracePt t="79359" x="6985000" y="5634038"/>
          <p14:tracePt t="79379" x="6985000" y="5626100"/>
          <p14:tracePt t="79388" x="6994525" y="5626100"/>
          <p14:tracePt t="79398" x="7002463" y="5626100"/>
          <p14:tracePt t="79408" x="7002463" y="5616575"/>
          <p14:tracePt t="79419" x="7002463" y="5608638"/>
          <p14:tracePt t="79428" x="7010400" y="5608638"/>
          <p14:tracePt t="79438" x="7019925" y="5600700"/>
          <p14:tracePt t="79448" x="7027863" y="5600700"/>
          <p14:tracePt t="79458" x="7027863" y="5591175"/>
          <p14:tracePt t="79468" x="7035800" y="5583238"/>
          <p14:tracePt t="79478" x="7045325" y="5583238"/>
          <p14:tracePt t="79488" x="7045325" y="5575300"/>
          <p14:tracePt t="79497" x="7053263" y="5565775"/>
          <p14:tracePt t="79507" x="7061200" y="5565775"/>
          <p14:tracePt t="79518" x="7070725" y="5565775"/>
          <p14:tracePt t="79527" x="7070725" y="5557838"/>
          <p14:tracePt t="79537" x="7088188" y="5557838"/>
          <p14:tracePt t="79547" x="7096125" y="5549900"/>
          <p14:tracePt t="79567" x="7104063" y="5549900"/>
          <p14:tracePt t="79577" x="7113588" y="5540375"/>
          <p14:tracePt t="79597" x="7121525" y="5532438"/>
          <p14:tracePt t="79607" x="7129463" y="5532438"/>
          <p14:tracePt t="79618" x="7138988" y="5524500"/>
          <p14:tracePt t="79627" x="7146925" y="5524500"/>
          <p14:tracePt t="79638" x="7154863" y="5524500"/>
          <p14:tracePt t="79658" x="7164388" y="5514975"/>
          <p14:tracePt t="79668" x="7172325" y="5507038"/>
          <p14:tracePt t="79677" x="7180263" y="5507038"/>
          <p14:tracePt t="79687" x="7180263" y="5497513"/>
          <p14:tracePt t="79697" x="7189788" y="5497513"/>
          <p14:tracePt t="79707" x="7205663" y="5497513"/>
          <p14:tracePt t="79726" x="7215188" y="5489575"/>
          <p14:tracePt t="79737" x="7223125" y="5481638"/>
          <p14:tracePt t="79756" x="7232650" y="5481638"/>
          <p14:tracePt t="79766" x="7240588" y="5472113"/>
          <p14:tracePt t="79776" x="7248525" y="5472113"/>
          <p14:tracePt t="79786" x="7248525" y="5464175"/>
          <p14:tracePt t="79796" x="7258050" y="5456238"/>
          <p14:tracePt t="79806" x="7265988" y="5456238"/>
          <p14:tracePt t="79817" x="7265988" y="5446713"/>
          <p14:tracePt t="79826" x="7273925" y="5446713"/>
          <p14:tracePt t="79836" x="7283450" y="5438775"/>
          <p14:tracePt t="79846" x="7291388" y="5438775"/>
          <p14:tracePt t="79866" x="7299325" y="5430838"/>
          <p14:tracePt t="79876" x="7308850" y="5430838"/>
          <p14:tracePt t="79886" x="7308850" y="5421313"/>
          <p14:tracePt t="79916" x="7308850" y="5413375"/>
          <p14:tracePt t="79926" x="7316788" y="5413375"/>
          <p14:tracePt t="79956" x="7324725" y="5413375"/>
          <p14:tracePt t="79986" x="7334250" y="5405438"/>
          <p14:tracePt t="80015" x="7334250" y="5395913"/>
          <p14:tracePt t="80026" x="0" y="0"/>
        </p14:tracePtLst>
        <p14:tracePtLst>
          <p14:tracePt t="81958" x="7342188" y="5405438"/>
          <p14:tracePt t="82267" x="0" y="0"/>
        </p14:tracePtLst>
        <p14:tracePtLst>
          <p14:tracePt t="83123" x="7113588" y="5524500"/>
          <p14:tracePt t="83274" x="0" y="0"/>
        </p14:tracePtLst>
        <p14:tracePtLst>
          <p14:tracePt t="84308" x="6994525" y="5641975"/>
          <p14:tracePt t="84436" x="0" y="0"/>
        </p14:tracePtLst>
        <p14:tracePtLst>
          <p14:tracePt t="87031" x="8259763" y="4954588"/>
          <p14:tracePt t="87209" x="0" y="0"/>
        </p14:tracePtLst>
        <p14:tracePtLst>
          <p14:tracePt t="88053" x="8396288" y="4495800"/>
          <p14:tracePt t="88181" x="0" y="0"/>
        </p14:tracePtLst>
        <p14:tracePtLst>
          <p14:tracePt t="89937" x="7010400" y="3816350"/>
          <p14:tracePt t="90076" x="0" y="0"/>
        </p14:tracePtLst>
        <p14:tracePtLst>
          <p14:tracePt t="90954" x="7205663" y="3687763"/>
          <p14:tracePt t="91072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4182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1" y="2800350"/>
            <a:ext cx="2971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3a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brojne</a:t>
            </a:r>
            <a:r>
              <a:rPr lang="en-US" sz="2400" dirty="0"/>
              <a:t> </a:t>
            </a:r>
            <a:r>
              <a:rPr lang="en-US" sz="2400" dirty="0" err="1"/>
              <a:t>orijentisane</a:t>
            </a:r>
            <a:r>
              <a:rPr lang="en-US" sz="2400" dirty="0"/>
              <a:t> </a:t>
            </a:r>
            <a:r>
              <a:rPr lang="en-US" sz="2400" dirty="0" err="1"/>
              <a:t>mikrošupljine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3b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sr-Latn-C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pajanje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mikrošupljina</a:t>
            </a:r>
            <a:r>
              <a:rPr lang="en-US" sz="2400" dirty="0"/>
              <a:t>, </a:t>
            </a:r>
            <a:r>
              <a:rPr lang="en-US" sz="2400" dirty="0" err="1"/>
              <a:t>razdvajanje</a:t>
            </a:r>
            <a:r>
              <a:rPr lang="en-US" sz="2400" dirty="0"/>
              <a:t> </a:t>
            </a:r>
            <a:r>
              <a:rPr lang="en-US" sz="2400" dirty="0" err="1"/>
              <a:t>ivica</a:t>
            </a:r>
            <a:r>
              <a:rPr lang="en-US" sz="2400" dirty="0"/>
              <a:t> </a:t>
            </a:r>
            <a:r>
              <a:rPr lang="en-US" sz="2400" dirty="0" err="1"/>
              <a:t>zrna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52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4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mikroprsline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0"/>
            <a:ext cx="152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9144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1"/>
    </mc:Choice>
    <mc:Fallback xmlns="">
      <p:transition spd="slow" advTm="73621"/>
    </mc:Fallback>
  </mc:AlternateContent>
  <p:extLst>
    <p:ext uri="{3A86A75C-4F4B-4683-9AE1-C65F6400EC91}">
      <p14:laserTraceLst xmlns:p14="http://schemas.microsoft.com/office/powerpoint/2010/main">
        <p14:tracePtLst>
          <p14:tracePt t="29622" x="5149850" y="3900488"/>
          <p14:tracePt t="29888" x="5132388" y="3892550"/>
          <p14:tracePt t="29899" x="5116513" y="3867150"/>
          <p14:tracePt t="29909" x="5099050" y="3857625"/>
          <p14:tracePt t="29919" x="5091113" y="3832225"/>
          <p14:tracePt t="29928" x="5073650" y="3816350"/>
          <p14:tracePt t="29939" x="5056188" y="3798888"/>
          <p14:tracePt t="29948" x="5038725" y="3773488"/>
          <p14:tracePt t="29958" x="5030788" y="3763963"/>
          <p14:tracePt t="29968" x="5022850" y="3738563"/>
          <p14:tracePt t="29979" x="5013325" y="3722688"/>
          <p14:tracePt t="29988" x="5005388" y="3697288"/>
          <p14:tracePt t="29998" x="4997450" y="3679825"/>
          <p14:tracePt t="30008" x="4987925" y="3654425"/>
          <p14:tracePt t="30018" x="4979988" y="3629025"/>
          <p14:tracePt t="30028" x="4972050" y="3611563"/>
          <p14:tracePt t="30038" x="4962525" y="3594100"/>
          <p14:tracePt t="30048" x="4954588" y="3578225"/>
          <p14:tracePt t="30058" x="4946650" y="3560763"/>
          <p14:tracePt t="30068" x="4946650" y="3552825"/>
          <p14:tracePt t="30078" x="4937125" y="3535363"/>
          <p14:tracePt t="30088" x="4929188" y="3517900"/>
          <p14:tracePt t="30098" x="4929188" y="3509963"/>
          <p14:tracePt t="30107" x="4919663" y="3492500"/>
          <p14:tracePt t="30117" x="4911725" y="3475038"/>
          <p14:tracePt t="30128" x="4903788" y="3459163"/>
          <p14:tracePt t="30137" x="4894263" y="3441700"/>
          <p14:tracePt t="30147" x="4894263" y="3424238"/>
          <p14:tracePt t="30157" x="4886325" y="3408363"/>
          <p14:tracePt t="30167" x="4878388" y="3398838"/>
          <p14:tracePt t="30178" x="4868863" y="3382963"/>
          <p14:tracePt t="30187" x="4868863" y="3365500"/>
          <p14:tracePt t="30197" x="4860925" y="3355975"/>
          <p14:tracePt t="30207" x="4852988" y="3340100"/>
          <p14:tracePt t="30217" x="4843463" y="3322638"/>
          <p14:tracePt t="30228" x="4843463" y="3314700"/>
          <p14:tracePt t="30237" x="4843463" y="3297238"/>
          <p14:tracePt t="30248" x="4843463" y="3279775"/>
          <p14:tracePt t="30257" x="4835525" y="3263900"/>
          <p14:tracePt t="30267" x="4835525" y="3246438"/>
          <p14:tracePt t="30277" x="4835525" y="3228975"/>
          <p14:tracePt t="30286" x="4835525" y="3221038"/>
          <p14:tracePt t="30297" x="4827588" y="3203575"/>
          <p14:tracePt t="30306" x="4827588" y="3186113"/>
          <p14:tracePt t="30316" x="4827588" y="3178175"/>
          <p14:tracePt t="30327" x="4827588" y="3160713"/>
          <p14:tracePt t="30337" x="4827588" y="3152775"/>
          <p14:tracePt t="30346" x="4827588" y="3127375"/>
          <p14:tracePt t="30357" x="4827588" y="3109913"/>
          <p14:tracePt t="30367" x="4827588" y="3101975"/>
          <p14:tracePt t="30377" x="4827588" y="3084513"/>
          <p14:tracePt t="30386" x="4827588" y="3076575"/>
          <p14:tracePt t="30396" x="4827588" y="3067050"/>
          <p14:tracePt t="30406" x="4827588" y="3051175"/>
          <p14:tracePt t="30416" x="4827588" y="3041650"/>
          <p14:tracePt t="30426" x="4827588" y="3025775"/>
          <p14:tracePt t="30436" x="4835525" y="3008313"/>
          <p14:tracePt t="30447" x="4835525" y="3000375"/>
          <p14:tracePt t="30456" x="4835525" y="2990850"/>
          <p14:tracePt t="30467" x="4835525" y="2982913"/>
          <p14:tracePt t="30476" x="4843463" y="2974975"/>
          <p14:tracePt t="30486" x="4843463" y="2965450"/>
          <p14:tracePt t="30496" x="4852988" y="2957513"/>
          <p14:tracePt t="30505" x="4860925" y="2957513"/>
          <p14:tracePt t="30515" x="4860925" y="2949575"/>
          <p14:tracePt t="30526" x="4868863" y="2940050"/>
          <p14:tracePt t="30536" x="4878388" y="2932113"/>
          <p14:tracePt t="30555" x="4886325" y="2922588"/>
          <p14:tracePt t="30565" x="4894263" y="2922588"/>
          <p14:tracePt t="30575" x="4903788" y="2914650"/>
          <p14:tracePt t="30585" x="4911725" y="2906713"/>
          <p14:tracePt t="30596" x="4919663" y="2906713"/>
          <p14:tracePt t="30605" x="4929188" y="2906713"/>
          <p14:tracePt t="30616" x="4937125" y="2906713"/>
          <p14:tracePt t="30626" x="4954588" y="2897188"/>
          <p14:tracePt t="30635" x="4962525" y="2897188"/>
          <p14:tracePt t="30646" x="4979988" y="2897188"/>
          <p14:tracePt t="30655" x="4987925" y="2889250"/>
          <p14:tracePt t="30665" x="4997450" y="2889250"/>
          <p14:tracePt t="30675" x="5013325" y="2889250"/>
          <p14:tracePt t="30685" x="5022850" y="2889250"/>
          <p14:tracePt t="30695" x="5038725" y="2889250"/>
          <p14:tracePt t="30705" x="5048250" y="2889250"/>
          <p14:tracePt t="30715" x="5064125" y="2889250"/>
          <p14:tracePt t="30724" x="5073650" y="2889250"/>
          <p14:tracePt t="30735" x="5091113" y="2889250"/>
          <p14:tracePt t="30745" x="5099050" y="2889250"/>
          <p14:tracePt t="30754" x="5106988" y="2889250"/>
          <p14:tracePt t="30764" x="5124450" y="2889250"/>
          <p14:tracePt t="30775" x="5132388" y="2897188"/>
          <p14:tracePt t="30785" x="5141913" y="2897188"/>
          <p14:tracePt t="30795" x="5149850" y="2897188"/>
          <p14:tracePt t="30805" x="5157788" y="2897188"/>
          <p14:tracePt t="30815" x="5167313" y="2906713"/>
          <p14:tracePt t="30824" x="5175250" y="2906713"/>
          <p14:tracePt t="30834" x="5183188" y="2914650"/>
          <p14:tracePt t="30845" x="5192713" y="2922588"/>
          <p14:tracePt t="30854" x="5200650" y="2922588"/>
          <p14:tracePt t="30864" x="5208588" y="2932113"/>
          <p14:tracePt t="30874" x="5208588" y="2940050"/>
          <p14:tracePt t="30884" x="5226050" y="2949575"/>
          <p14:tracePt t="30896" x="5235575" y="2957513"/>
          <p14:tracePt t="30904" x="5235575" y="2965450"/>
          <p14:tracePt t="30914" x="5251450" y="2982913"/>
          <p14:tracePt t="30924" x="5260975" y="2990850"/>
          <p14:tracePt t="30934" x="5268913" y="3008313"/>
          <p14:tracePt t="30944" x="5276850" y="3025775"/>
          <p14:tracePt t="30954" x="5276850" y="3033713"/>
          <p14:tracePt t="30964" x="5276850" y="3051175"/>
          <p14:tracePt t="30974" x="5286375" y="3067050"/>
          <p14:tracePt t="30984" x="5286375" y="3076575"/>
          <p14:tracePt t="30994" x="5294313" y="3094038"/>
          <p14:tracePt t="31003" x="5294313" y="3109913"/>
          <p14:tracePt t="31013" x="5302250" y="3119438"/>
          <p14:tracePt t="31023" x="5302250" y="3135313"/>
          <p14:tracePt t="31033" x="5311775" y="3160713"/>
          <p14:tracePt t="31044" x="5311775" y="3170238"/>
          <p14:tracePt t="31053" x="5319713" y="3186113"/>
          <p14:tracePt t="31063" x="5319713" y="3203575"/>
          <p14:tracePt t="31073" x="5327650" y="3211513"/>
          <p14:tracePt t="31083" x="5327650" y="3228975"/>
          <p14:tracePt t="31095" x="5337175" y="3246438"/>
          <p14:tracePt t="31103" x="5337175" y="3254375"/>
          <p14:tracePt t="31113" x="5345113" y="3271838"/>
          <p14:tracePt t="31123" x="5353050" y="3289300"/>
          <p14:tracePt t="31133" x="5362575" y="3297238"/>
          <p14:tracePt t="31143" x="5362575" y="3314700"/>
          <p14:tracePt t="31153" x="5370513" y="3330575"/>
          <p14:tracePt t="31173" x="5380038" y="3348038"/>
          <p14:tracePt t="31183" x="5387975" y="3365500"/>
          <p14:tracePt t="31192" x="5395913" y="3365500"/>
          <p14:tracePt t="31202" x="5405438" y="3382963"/>
          <p14:tracePt t="31212" x="5405438" y="3398838"/>
          <p14:tracePt t="31222" x="5413375" y="3398838"/>
          <p14:tracePt t="31232" x="5421313" y="3416300"/>
          <p14:tracePt t="31242" x="5430838" y="3424238"/>
          <p14:tracePt t="31252" x="5430838" y="3433763"/>
          <p14:tracePt t="31263" x="5438775" y="3441700"/>
          <p14:tracePt t="31272" x="5446713" y="3459163"/>
          <p14:tracePt t="31282" x="5446713" y="3467100"/>
          <p14:tracePt t="31292" x="5464175" y="3484563"/>
          <p14:tracePt t="31302" x="5464175" y="3492500"/>
          <p14:tracePt t="31313" x="5464175" y="3502025"/>
          <p14:tracePt t="31322" x="5472113" y="3517900"/>
          <p14:tracePt t="31332" x="5481638" y="3535363"/>
          <p14:tracePt t="31342" x="5489575" y="3543300"/>
          <p14:tracePt t="31351" x="5497513" y="3560763"/>
          <p14:tracePt t="31362" x="5507038" y="3586163"/>
          <p14:tracePt t="31371" x="5514975" y="3594100"/>
          <p14:tracePt t="31381" x="5524500" y="3611563"/>
          <p14:tracePt t="31392" x="5524500" y="3629025"/>
          <p14:tracePt t="31401" x="5532438" y="3646488"/>
          <p14:tracePt t="31412" x="5532438" y="3654425"/>
          <p14:tracePt t="31421" x="5540375" y="3662363"/>
          <p14:tracePt t="31431" x="5540375" y="3671888"/>
          <p14:tracePt t="31452" x="5549900" y="3679825"/>
          <p14:tracePt t="31471" x="5549900" y="3687763"/>
          <p14:tracePt t="31481" x="5549900" y="3697288"/>
          <p14:tracePt t="31491" x="5557838" y="3705225"/>
          <p14:tracePt t="31501" x="5557838" y="3722688"/>
          <p14:tracePt t="31511" x="5565775" y="3730625"/>
          <p14:tracePt t="31521" x="5565775" y="3748088"/>
          <p14:tracePt t="31531" x="5565775" y="3763963"/>
          <p14:tracePt t="31541" x="5575300" y="3773488"/>
          <p14:tracePt t="31551" x="5575300" y="3781425"/>
          <p14:tracePt t="31561" x="5575300" y="3790950"/>
          <p14:tracePt t="31570" x="5575300" y="3806825"/>
          <p14:tracePt t="31581" x="5575300" y="3816350"/>
          <p14:tracePt t="31591" x="5575300" y="3824288"/>
          <p14:tracePt t="31601" x="5575300" y="3841750"/>
          <p14:tracePt t="31611" x="5575300" y="3849688"/>
          <p14:tracePt t="31620" x="5575300" y="3867150"/>
          <p14:tracePt t="31630" x="5575300" y="3883025"/>
          <p14:tracePt t="31640" x="5575300" y="3892550"/>
          <p14:tracePt t="31650" x="5575300" y="3908425"/>
          <p14:tracePt t="31661" x="5575300" y="3935413"/>
          <p14:tracePt t="31670" x="5565775" y="3943350"/>
          <p14:tracePt t="31680" x="5565775" y="3960813"/>
          <p14:tracePt t="31690" x="5557838" y="3976688"/>
          <p14:tracePt t="31710" x="5557838" y="3986213"/>
          <p14:tracePt t="31720" x="5557838" y="3994150"/>
          <p14:tracePt t="31740" x="5557838" y="4002088"/>
          <p14:tracePt t="31750" x="5557838" y="4011613"/>
          <p14:tracePt t="31761" x="5549900" y="4019550"/>
          <p14:tracePt t="31779" x="5540375" y="4019550"/>
          <p14:tracePt t="32039" x="0" y="0"/>
        </p14:tracePtLst>
        <p14:tracePtLst>
          <p14:tracePt t="33284" x="5208588" y="3849688"/>
          <p14:tracePt t="33521" x="5208588" y="3841750"/>
          <p14:tracePt t="33531" x="5208588" y="3824288"/>
          <p14:tracePt t="33541" x="5200650" y="3824288"/>
          <p14:tracePt t="33551" x="5192713" y="3806825"/>
          <p14:tracePt t="33562" x="5183188" y="3798888"/>
          <p14:tracePt t="33581" x="5175250" y="3790950"/>
          <p14:tracePt t="33592" x="5167313" y="3781425"/>
          <p14:tracePt t="33601" x="5157788" y="3773488"/>
          <p14:tracePt t="33621" x="5149850" y="3763963"/>
          <p14:tracePt t="33631" x="5141913" y="3756025"/>
          <p14:tracePt t="33651" x="5132388" y="3748088"/>
          <p14:tracePt t="33661" x="5124450" y="3738563"/>
          <p14:tracePt t="33671" x="5124450" y="3730625"/>
          <p14:tracePt t="33681" x="5116513" y="3730625"/>
          <p14:tracePt t="33692" x="5106988" y="3722688"/>
          <p14:tracePt t="33701" x="5099050" y="3713163"/>
          <p14:tracePt t="33720" x="5099050" y="3705225"/>
          <p14:tracePt t="33731" x="5099050" y="3697288"/>
          <p14:tracePt t="33742" x="5091113" y="3687763"/>
          <p14:tracePt t="33751" x="5081588" y="3687763"/>
          <p14:tracePt t="33761" x="5081588" y="3679825"/>
          <p14:tracePt t="33770" x="5073650" y="3671888"/>
          <p14:tracePt t="33790" x="5073650" y="3662363"/>
          <p14:tracePt t="33800" x="5073650" y="3654425"/>
          <p14:tracePt t="33810" x="5073650" y="3646488"/>
          <p14:tracePt t="33820" x="5073650" y="3636963"/>
          <p14:tracePt t="33830" x="5064125" y="3629025"/>
          <p14:tracePt t="33840" x="5064125" y="3619500"/>
          <p14:tracePt t="33850" x="5064125" y="3611563"/>
          <p14:tracePt t="33860" x="5056188" y="3603625"/>
          <p14:tracePt t="33870" x="5056188" y="3594100"/>
          <p14:tracePt t="33880" x="5056188" y="3586163"/>
          <p14:tracePt t="33890" x="5048250" y="3578225"/>
          <p14:tracePt t="33900" x="5048250" y="3560763"/>
          <p14:tracePt t="33920" x="5048250" y="3543300"/>
          <p14:tracePt t="33930" x="5048250" y="3535363"/>
          <p14:tracePt t="33943" x="5048250" y="3527425"/>
          <p14:tracePt t="33950" x="5038725" y="3517900"/>
          <p14:tracePt t="33969" x="5030788" y="3509963"/>
          <p14:tracePt t="33979" x="5022850" y="3509963"/>
          <p14:tracePt t="33989" x="5022850" y="3502025"/>
          <p14:tracePt t="33999" x="5022850" y="3492500"/>
          <p14:tracePt t="34019" x="5022850" y="3484563"/>
          <p14:tracePt t="34039" x="5013325" y="3484563"/>
          <p14:tracePt t="34049" x="5013325" y="3475038"/>
          <p14:tracePt t="34069" x="5005388" y="3475038"/>
          <p14:tracePt t="34109" x="5005388" y="3467100"/>
          <p14:tracePt t="34308" x="5013325" y="3467100"/>
          <p14:tracePt t="34328" x="5013325" y="3475038"/>
          <p14:tracePt t="34348" x="5013325" y="3484563"/>
          <p14:tracePt t="34358" x="5022850" y="3484563"/>
          <p14:tracePt t="34367" x="5030788" y="3484563"/>
          <p14:tracePt t="34377" x="5030788" y="3492500"/>
          <p14:tracePt t="34387" x="5038725" y="3502025"/>
          <p14:tracePt t="34407" x="5038725" y="3509963"/>
          <p14:tracePt t="34427" x="5048250" y="3509963"/>
          <p14:tracePt t="34437" x="5048250" y="3517900"/>
          <p14:tracePt t="34447" x="5048250" y="3527425"/>
          <p14:tracePt t="34467" x="5056188" y="3527425"/>
          <p14:tracePt t="34477" x="5056188" y="3535363"/>
          <p14:tracePt t="34487" x="5056188" y="3543300"/>
          <p14:tracePt t="34497" x="5056188" y="3552825"/>
          <p14:tracePt t="34508" x="5064125" y="3552825"/>
          <p14:tracePt t="34517" x="5064125" y="3560763"/>
          <p14:tracePt t="34527" x="5073650" y="3560763"/>
          <p14:tracePt t="34537" x="5073650" y="3568700"/>
          <p14:tracePt t="34547" x="5081588" y="3568700"/>
          <p14:tracePt t="34558" x="5081588" y="3578225"/>
          <p14:tracePt t="34567" x="5081588" y="3586163"/>
          <p14:tracePt t="34576" x="5091113" y="3586163"/>
          <p14:tracePt t="34586" x="5091113" y="3594100"/>
          <p14:tracePt t="34596" x="5099050" y="3603625"/>
          <p14:tracePt t="34606" x="5099050" y="3611563"/>
          <p14:tracePt t="34627" x="5099050" y="3619500"/>
          <p14:tracePt t="34636" x="5099050" y="3629025"/>
          <p14:tracePt t="34646" x="5106988" y="3629025"/>
          <p14:tracePt t="34666" x="5106988" y="3636963"/>
          <p14:tracePt t="34676" x="5116513" y="3646488"/>
          <p14:tracePt t="34686" x="5116513" y="3654425"/>
          <p14:tracePt t="34706" x="5124450" y="3654425"/>
          <p14:tracePt t="34716" x="5124450" y="3662363"/>
          <p14:tracePt t="34726" x="5124450" y="3671888"/>
          <p14:tracePt t="34755" x="5124450" y="3679825"/>
          <p14:tracePt t="34775" x="5132388" y="3679825"/>
          <p14:tracePt t="34785" x="5132388" y="3687763"/>
          <p14:tracePt t="34826" x="5141913" y="3697288"/>
          <p14:tracePt t="34875" x="5141913" y="3705225"/>
          <p14:tracePt t="34885" x="5149850" y="3713163"/>
          <p14:tracePt t="34925" x="5157788" y="3722688"/>
          <p14:tracePt t="34944" x="5157788" y="3730625"/>
          <p14:tracePt t="34954" x="5167313" y="3738563"/>
          <p14:tracePt t="34984" x="5167313" y="3748088"/>
          <p14:tracePt t="34994" x="5167313" y="3756025"/>
          <p14:tracePt t="35014" x="5167313" y="3763963"/>
          <p14:tracePt t="35024" x="5175250" y="3763963"/>
          <p14:tracePt t="35034" x="5175250" y="3773488"/>
          <p14:tracePt t="35044" x="5183188" y="3781425"/>
          <p14:tracePt t="35064" x="5183188" y="3790950"/>
          <p14:tracePt t="35074" x="5183188" y="3798888"/>
          <p14:tracePt t="35084" x="5192713" y="3798888"/>
          <p14:tracePt t="35094" x="5200650" y="3806825"/>
          <p14:tracePt t="35104" x="5200650" y="3816350"/>
          <p14:tracePt t="35114" x="5200650" y="3824288"/>
          <p14:tracePt t="35124" x="5208588" y="3824288"/>
          <p14:tracePt t="35134" x="5208588" y="3832225"/>
          <p14:tracePt t="35153" x="5208588" y="3841750"/>
          <p14:tracePt t="35174" x="5218113" y="3849688"/>
          <p14:tracePt t="35194" x="5218113" y="3857625"/>
          <p14:tracePt t="35204" x="5226050" y="3867150"/>
          <p14:tracePt t="35224" x="5226050" y="3875088"/>
          <p14:tracePt t="35233" x="5226050" y="3883025"/>
          <p14:tracePt t="35253" x="5226050" y="3892550"/>
          <p14:tracePt t="35263" x="5235575" y="3892550"/>
          <p14:tracePt t="35274" x="5235575" y="3900488"/>
          <p14:tracePt t="35283" x="5243513" y="3908425"/>
          <p14:tracePt t="35313" x="5243513" y="3917950"/>
          <p14:tracePt t="35323" x="5251450" y="3925888"/>
          <p14:tracePt t="35363" x="5251450" y="3935413"/>
          <p14:tracePt t="35373" x="5251450" y="3943350"/>
          <p14:tracePt t="35393" x="5260975" y="3943350"/>
          <p14:tracePt t="35412" x="5260975" y="3951288"/>
          <p14:tracePt t="35482" x="5268913" y="3960813"/>
          <p14:tracePt t="35512" x="5268913" y="3968750"/>
          <p14:tracePt t="35641" x="5268913" y="3960813"/>
          <p14:tracePt t="35661" x="5268913" y="3951288"/>
          <p14:tracePt t="35681" x="5268913" y="3943350"/>
          <p14:tracePt t="35691" x="5268913" y="3935413"/>
          <p14:tracePt t="35721" x="5260975" y="3925888"/>
          <p14:tracePt t="35731" x="5260975" y="3917950"/>
          <p14:tracePt t="35761" x="5251450" y="3900488"/>
          <p14:tracePt t="35770" x="5251450" y="3892550"/>
          <p14:tracePt t="35780" x="5243513" y="3892550"/>
          <p14:tracePt t="35790" x="5243513" y="3883025"/>
          <p14:tracePt t="35800" x="5235575" y="3875088"/>
          <p14:tracePt t="35811" x="5235575" y="3867150"/>
          <p14:tracePt t="35830" x="5226050" y="3857625"/>
          <p14:tracePt t="35841" x="5226050" y="3849688"/>
          <p14:tracePt t="35850" x="5218113" y="3849688"/>
          <p14:tracePt t="35860" x="5218113" y="3841750"/>
          <p14:tracePt t="35870" x="5208588" y="3832225"/>
          <p14:tracePt t="35881" x="5208588" y="3824288"/>
          <p14:tracePt t="35900" x="5200650" y="3816350"/>
          <p14:tracePt t="35920" x="5192713" y="3806825"/>
          <p14:tracePt t="35940" x="5192713" y="3798888"/>
          <p14:tracePt t="35957" x="5192713" y="3790950"/>
          <p14:tracePt t="35960" x="5183188" y="3781425"/>
          <p14:tracePt t="35970" x="5175250" y="3781425"/>
          <p14:tracePt t="35990" x="5167313" y="3773488"/>
          <p14:tracePt t="35999" x="5167313" y="3763963"/>
          <p14:tracePt t="36021" x="5167313" y="3756025"/>
          <p14:tracePt t="36029" x="5157788" y="3748088"/>
          <p14:tracePt t="36050" x="5149850" y="3738563"/>
          <p14:tracePt t="36069" x="5149850" y="3730625"/>
          <p14:tracePt t="36080" x="5141913" y="3722688"/>
          <p14:tracePt t="36099" x="5132388" y="3713163"/>
          <p14:tracePt t="36109" x="5132388" y="3705225"/>
          <p14:tracePt t="36129" x="5124450" y="3705225"/>
          <p14:tracePt t="36140" x="5124450" y="3697288"/>
          <p14:tracePt t="36149" x="5116513" y="3687763"/>
          <p14:tracePt t="36159" x="5106988" y="3679825"/>
          <p14:tracePt t="36179" x="5106988" y="3662363"/>
          <p14:tracePt t="36190" x="5106988" y="3654425"/>
          <p14:tracePt t="36199" x="5099050" y="3654425"/>
          <p14:tracePt t="36209" x="5099050" y="3646488"/>
          <p14:tracePt t="36219" x="5091113" y="3636963"/>
          <p14:tracePt t="36229" x="5081588" y="3636963"/>
          <p14:tracePt t="36240" x="5081588" y="3629025"/>
          <p14:tracePt t="36249" x="5081588" y="3611563"/>
          <p14:tracePt t="36268" x="5073650" y="3603625"/>
          <p14:tracePt t="36278" x="5073650" y="3594100"/>
          <p14:tracePt t="36288" x="5064125" y="3586163"/>
          <p14:tracePt t="36318" x="5056188" y="3578225"/>
          <p14:tracePt t="36328" x="5056188" y="3568700"/>
          <p14:tracePt t="36338" x="5048250" y="3568700"/>
          <p14:tracePt t="36348" x="5038725" y="3560763"/>
          <p14:tracePt t="36368" x="5038725" y="3552825"/>
          <p14:tracePt t="36378" x="5038725" y="3543300"/>
          <p14:tracePt t="36388" x="5030788" y="3543300"/>
          <p14:tracePt t="36418" x="5022850" y="3543300"/>
          <p14:tracePt t="36438" x="5022850" y="3535363"/>
          <p14:tracePt t="36457" x="5013325" y="3527425"/>
          <p14:tracePt t="36477" x="5005388" y="3527425"/>
          <p14:tracePt t="36507" x="5005388" y="3517900"/>
          <p14:tracePt t="36517" x="4997450" y="3517900"/>
          <p14:tracePt t="36537" x="4997450" y="3509963"/>
          <p14:tracePt t="36577" x="4997450" y="3502025"/>
          <p14:tracePt t="36587" x="4987925" y="3502025"/>
          <p14:tracePt t="36637" x="4987925" y="3492500"/>
          <p14:tracePt t="37335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Puzanje</a:t>
            </a:r>
            <a:r>
              <a:rPr lang="en-US" dirty="0"/>
              <a:t> - p</a:t>
            </a:r>
            <a:r>
              <a:rPr lang="sr-Latn-CS" dirty="0" err="1"/>
              <a:t>redviđanje</a:t>
            </a:r>
            <a:r>
              <a:rPr lang="sr-Latn-CS" dirty="0"/>
              <a:t> radnog veka komponente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Koristi se Larson-Milerov parametar: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209799"/>
            <a:ext cx="3642852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0311" y="2590800"/>
            <a:ext cx="50912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1194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Tehnologija spajanja savremenih materijala </vt:lpstr>
      <vt:lpstr>Zavarljivost čelika otpornih na puzanje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Puzanje - predviđanje radnog veka komponente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103</cp:revision>
  <dcterms:created xsi:type="dcterms:W3CDTF">2015-08-03T17:45:04Z</dcterms:created>
  <dcterms:modified xsi:type="dcterms:W3CDTF">2020-11-30T12:20:25Z</dcterms:modified>
</cp:coreProperties>
</file>