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2028-B873-4854-B4C8-5AF757F614B1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3535-5751-414B-A9FA-656DC9403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2028-B873-4854-B4C8-5AF757F614B1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3535-5751-414B-A9FA-656DC9403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2028-B873-4854-B4C8-5AF757F614B1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3535-5751-414B-A9FA-656DC9403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2028-B873-4854-B4C8-5AF757F614B1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3535-5751-414B-A9FA-656DC9403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2028-B873-4854-B4C8-5AF757F614B1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3535-5751-414B-A9FA-656DC9403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2028-B873-4854-B4C8-5AF757F614B1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3535-5751-414B-A9FA-656DC9403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2028-B873-4854-B4C8-5AF757F614B1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3535-5751-414B-A9FA-656DC9403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2028-B873-4854-B4C8-5AF757F614B1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3535-5751-414B-A9FA-656DC9403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2028-B873-4854-B4C8-5AF757F614B1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3535-5751-414B-A9FA-656DC9403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2028-B873-4854-B4C8-5AF757F614B1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3535-5751-414B-A9FA-656DC9403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2028-B873-4854-B4C8-5AF757F614B1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3535-5751-414B-A9FA-656DC9403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42028-B873-4854-B4C8-5AF757F614B1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E3535-5751-414B-A9FA-656DC9403E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TEHNOLOGIJA MAŠINOGRADNJE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Nastavne</a:t>
            </a:r>
            <a:r>
              <a:rPr lang="en-US" dirty="0" smtClean="0"/>
              <a:t> </a:t>
            </a:r>
            <a:r>
              <a:rPr lang="en-US" dirty="0" err="1" smtClean="0"/>
              <a:t>jedinice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3400" dirty="0" err="1"/>
              <a:t>Zavarivanje</a:t>
            </a:r>
            <a:r>
              <a:rPr lang="en-US" sz="3400" dirty="0"/>
              <a:t> – </a:t>
            </a:r>
            <a:r>
              <a:rPr lang="en-US" sz="3400" dirty="0" err="1" smtClean="0"/>
              <a:t>Definicija</a:t>
            </a:r>
            <a:r>
              <a:rPr lang="en-US" sz="3400" dirty="0" smtClean="0"/>
              <a:t>, </a:t>
            </a:r>
            <a:r>
              <a:rPr lang="en-US" sz="3400" dirty="0" err="1"/>
              <a:t>klasifikacija</a:t>
            </a:r>
            <a:r>
              <a:rPr lang="en-US" sz="3400" dirty="0"/>
              <a:t>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err="1"/>
              <a:t>primena</a:t>
            </a:r>
            <a:endParaRPr lang="en-US" sz="3400" dirty="0"/>
          </a:p>
          <a:p>
            <a:pPr lvl="0"/>
            <a:r>
              <a:rPr lang="en-US" sz="3400" dirty="0" err="1"/>
              <a:t>Materijali</a:t>
            </a:r>
            <a:r>
              <a:rPr lang="en-US" sz="3400" dirty="0"/>
              <a:t>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err="1"/>
              <a:t>njihovo</a:t>
            </a:r>
            <a:r>
              <a:rPr lang="en-US" sz="3400" dirty="0"/>
              <a:t> </a:t>
            </a:r>
            <a:r>
              <a:rPr lang="en-US" sz="3400" dirty="0" err="1"/>
              <a:t>ponašanje</a:t>
            </a:r>
            <a:r>
              <a:rPr lang="en-US" sz="3400" dirty="0"/>
              <a:t> </a:t>
            </a:r>
            <a:r>
              <a:rPr lang="en-US" sz="3400" dirty="0" err="1"/>
              <a:t>pri</a:t>
            </a:r>
            <a:r>
              <a:rPr lang="en-US" sz="3400" dirty="0"/>
              <a:t> </a:t>
            </a:r>
            <a:r>
              <a:rPr lang="en-US" sz="3400" dirty="0" err="1" smtClean="0"/>
              <a:t>zavarivanju</a:t>
            </a:r>
            <a:endParaRPr lang="en-US" sz="3400" dirty="0"/>
          </a:p>
          <a:p>
            <a:pPr lvl="0"/>
            <a:r>
              <a:rPr lang="en-US" sz="3400" dirty="0" err="1"/>
              <a:t>Konstruisanje</a:t>
            </a:r>
            <a:r>
              <a:rPr lang="en-US" sz="3400" dirty="0"/>
              <a:t>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err="1"/>
              <a:t>proračun</a:t>
            </a:r>
            <a:r>
              <a:rPr lang="en-US" sz="3400" dirty="0"/>
              <a:t> (</a:t>
            </a:r>
            <a:r>
              <a:rPr lang="en-US" sz="3400" dirty="0" err="1"/>
              <a:t>izbor</a:t>
            </a:r>
            <a:r>
              <a:rPr lang="en-US" sz="3400" dirty="0"/>
              <a:t>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err="1"/>
              <a:t>vrste</a:t>
            </a:r>
            <a:r>
              <a:rPr lang="en-US" sz="3400" dirty="0"/>
              <a:t> </a:t>
            </a:r>
            <a:r>
              <a:rPr lang="en-US" sz="3400" dirty="0" err="1"/>
              <a:t>zavarenog</a:t>
            </a:r>
            <a:r>
              <a:rPr lang="en-US" sz="3400" dirty="0"/>
              <a:t> </a:t>
            </a:r>
            <a:r>
              <a:rPr lang="en-US" sz="3400" dirty="0" err="1" smtClean="0"/>
              <a:t>spoja</a:t>
            </a:r>
            <a:r>
              <a:rPr lang="en-US" sz="3400" dirty="0" smtClean="0"/>
              <a:t>, </a:t>
            </a:r>
            <a:r>
              <a:rPr lang="en-US" sz="3400" dirty="0" err="1"/>
              <a:t>ponašanje</a:t>
            </a:r>
            <a:r>
              <a:rPr lang="en-US" sz="3400" dirty="0"/>
              <a:t> </a:t>
            </a:r>
            <a:r>
              <a:rPr lang="en-US" sz="3400" dirty="0" err="1"/>
              <a:t>zavarenih</a:t>
            </a:r>
            <a:r>
              <a:rPr lang="en-US" sz="3400" dirty="0"/>
              <a:t> </a:t>
            </a:r>
            <a:r>
              <a:rPr lang="en-US" sz="3400" dirty="0" err="1"/>
              <a:t>konstrukcija</a:t>
            </a:r>
            <a:r>
              <a:rPr lang="en-US" sz="3400" dirty="0"/>
              <a:t> </a:t>
            </a:r>
            <a:r>
              <a:rPr lang="en-US" sz="3400" dirty="0" err="1"/>
              <a:t>pri</a:t>
            </a:r>
            <a:r>
              <a:rPr lang="en-US" sz="3400" dirty="0"/>
              <a:t> </a:t>
            </a:r>
            <a:r>
              <a:rPr lang="en-US" sz="3400" dirty="0" err="1"/>
              <a:t>različitim</a:t>
            </a:r>
            <a:r>
              <a:rPr lang="en-US" sz="3400" dirty="0"/>
              <a:t> </a:t>
            </a:r>
            <a:r>
              <a:rPr lang="en-US" sz="3400" dirty="0" err="1" smtClean="0"/>
              <a:t>opterećenjema</a:t>
            </a:r>
            <a:endParaRPr lang="en-US" sz="3400" dirty="0"/>
          </a:p>
          <a:p>
            <a:pPr lvl="0"/>
            <a:r>
              <a:rPr lang="en-US" sz="3400" dirty="0" err="1"/>
              <a:t>Osnove</a:t>
            </a:r>
            <a:r>
              <a:rPr lang="en-US" sz="3400" dirty="0"/>
              <a:t> </a:t>
            </a:r>
            <a:r>
              <a:rPr lang="en-US" sz="3400" dirty="0" err="1"/>
              <a:t>proračuna</a:t>
            </a:r>
            <a:r>
              <a:rPr lang="en-US" sz="3400" dirty="0"/>
              <a:t> </a:t>
            </a:r>
            <a:r>
              <a:rPr lang="en-US" sz="3400" dirty="0" err="1"/>
              <a:t>zavarenih</a:t>
            </a:r>
            <a:r>
              <a:rPr lang="en-US" sz="3400" dirty="0"/>
              <a:t> </a:t>
            </a:r>
            <a:r>
              <a:rPr lang="en-US" sz="3400" dirty="0" err="1" smtClean="0"/>
              <a:t>spojeva</a:t>
            </a:r>
            <a:r>
              <a:rPr lang="en-US" sz="3400" dirty="0" smtClean="0"/>
              <a:t>, </a:t>
            </a:r>
            <a:r>
              <a:rPr lang="en-US" sz="3400" dirty="0" err="1"/>
              <a:t>uvod</a:t>
            </a:r>
            <a:r>
              <a:rPr lang="en-US" sz="3400" dirty="0"/>
              <a:t> u </a:t>
            </a:r>
            <a:r>
              <a:rPr lang="en-US" sz="3400" dirty="0" err="1"/>
              <a:t>mehaniku</a:t>
            </a:r>
            <a:r>
              <a:rPr lang="en-US" sz="3400" dirty="0"/>
              <a:t> </a:t>
            </a:r>
            <a:r>
              <a:rPr lang="en-US" sz="3400" dirty="0" err="1" smtClean="0"/>
              <a:t>loma</a:t>
            </a:r>
            <a:r>
              <a:rPr lang="en-US" sz="3400" dirty="0" smtClean="0"/>
              <a:t>, </a:t>
            </a:r>
            <a:r>
              <a:rPr lang="en-US" sz="3400" dirty="0" err="1"/>
              <a:t>izvođenje</a:t>
            </a:r>
            <a:r>
              <a:rPr lang="en-US" sz="3400" dirty="0"/>
              <a:t> </a:t>
            </a:r>
            <a:r>
              <a:rPr lang="en-US" sz="3400" dirty="0" err="1"/>
              <a:t>zavarenih</a:t>
            </a:r>
            <a:r>
              <a:rPr lang="en-US" sz="3400" dirty="0"/>
              <a:t> </a:t>
            </a:r>
            <a:r>
              <a:rPr lang="en-US" sz="3400" dirty="0" err="1"/>
              <a:t>konstrukcija</a:t>
            </a:r>
            <a:r>
              <a:rPr lang="en-US" sz="3400" dirty="0"/>
              <a:t> </a:t>
            </a:r>
            <a:r>
              <a:rPr lang="en-US" sz="3400" dirty="0" err="1"/>
              <a:t>za</a:t>
            </a:r>
            <a:r>
              <a:rPr lang="en-US" sz="3400" dirty="0"/>
              <a:t> </a:t>
            </a:r>
            <a:r>
              <a:rPr lang="en-US" sz="3400" dirty="0" err="1"/>
              <a:t>pretežno</a:t>
            </a:r>
            <a:r>
              <a:rPr lang="en-US" sz="3400" dirty="0"/>
              <a:t> </a:t>
            </a:r>
            <a:r>
              <a:rPr lang="en-US" sz="3400" dirty="0" err="1"/>
              <a:t>statičko</a:t>
            </a:r>
            <a:r>
              <a:rPr lang="en-US" sz="3400" dirty="0"/>
              <a:t> </a:t>
            </a:r>
            <a:r>
              <a:rPr lang="en-US" sz="3400" dirty="0" err="1" smtClean="0"/>
              <a:t>opterećenje</a:t>
            </a:r>
            <a:endParaRPr lang="en-US" sz="3400" dirty="0"/>
          </a:p>
          <a:p>
            <a:pPr lvl="0"/>
            <a:r>
              <a:rPr lang="en-US" sz="3400" dirty="0" err="1"/>
              <a:t>Izrada</a:t>
            </a:r>
            <a:r>
              <a:rPr lang="en-US" sz="3400" dirty="0"/>
              <a:t> </a:t>
            </a:r>
            <a:r>
              <a:rPr lang="en-US" sz="3400" dirty="0" err="1"/>
              <a:t>procesne</a:t>
            </a:r>
            <a:r>
              <a:rPr lang="en-US" sz="3400" dirty="0"/>
              <a:t>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err="1"/>
              <a:t>toplotne</a:t>
            </a:r>
            <a:r>
              <a:rPr lang="en-US" sz="3400" dirty="0"/>
              <a:t> </a:t>
            </a:r>
            <a:r>
              <a:rPr lang="en-US" sz="3400" dirty="0" err="1"/>
              <a:t>opreme</a:t>
            </a:r>
            <a:r>
              <a:rPr lang="en-US" sz="3400" dirty="0"/>
              <a:t> </a:t>
            </a:r>
            <a:r>
              <a:rPr lang="en-US" sz="3400" dirty="0" err="1"/>
              <a:t>zavarivanjem</a:t>
            </a:r>
            <a:r>
              <a:rPr lang="en-US" sz="3400" dirty="0"/>
              <a:t> – </a:t>
            </a:r>
            <a:r>
              <a:rPr lang="en-US" sz="3400" dirty="0" err="1"/>
              <a:t>inženjerski</a:t>
            </a:r>
            <a:r>
              <a:rPr lang="en-US" sz="3400" dirty="0"/>
              <a:t> </a:t>
            </a:r>
            <a:r>
              <a:rPr lang="en-US" sz="3400" dirty="0" err="1" smtClean="0"/>
              <a:t>primeri</a:t>
            </a:r>
            <a:endParaRPr lang="en-US" sz="3400" dirty="0"/>
          </a:p>
          <a:p>
            <a:pPr lvl="0"/>
            <a:r>
              <a:rPr lang="en-US" sz="3400" dirty="0" err="1"/>
              <a:t>Greške</a:t>
            </a:r>
            <a:r>
              <a:rPr lang="en-US" sz="3400" dirty="0"/>
              <a:t> u </a:t>
            </a:r>
            <a:r>
              <a:rPr lang="en-US" sz="3400" dirty="0" err="1"/>
              <a:t>zavarenim</a:t>
            </a:r>
            <a:r>
              <a:rPr lang="en-US" sz="3400" dirty="0"/>
              <a:t> </a:t>
            </a:r>
            <a:r>
              <a:rPr lang="en-US" sz="3400" dirty="0" err="1" smtClean="0"/>
              <a:t>spojevima</a:t>
            </a:r>
            <a:endParaRPr lang="en-US" sz="3400" dirty="0"/>
          </a:p>
          <a:p>
            <a:pPr lvl="0"/>
            <a:r>
              <a:rPr lang="en-US" sz="3400" dirty="0" err="1"/>
              <a:t>Obezbeđenje</a:t>
            </a:r>
            <a:r>
              <a:rPr lang="en-US" sz="3400" dirty="0"/>
              <a:t> </a:t>
            </a:r>
            <a:r>
              <a:rPr lang="en-US" sz="3400" dirty="0" err="1"/>
              <a:t>kvaliteta</a:t>
            </a:r>
            <a:r>
              <a:rPr lang="en-US" sz="3400" dirty="0"/>
              <a:t> u </a:t>
            </a:r>
            <a:r>
              <a:rPr lang="en-US" sz="3400" dirty="0" err="1" smtClean="0"/>
              <a:t>zavarivanju</a:t>
            </a:r>
            <a:endParaRPr lang="en-US" sz="3400" dirty="0"/>
          </a:p>
          <a:p>
            <a:pPr lvl="0"/>
            <a:r>
              <a:rPr lang="en-US" sz="3400" dirty="0" err="1"/>
              <a:t>Ocena</a:t>
            </a:r>
            <a:r>
              <a:rPr lang="en-US" sz="3400" dirty="0"/>
              <a:t> </a:t>
            </a:r>
            <a:r>
              <a:rPr lang="en-US" sz="3400" dirty="0" err="1"/>
              <a:t>radne</a:t>
            </a:r>
            <a:r>
              <a:rPr lang="en-US" sz="3400" dirty="0"/>
              <a:t> </a:t>
            </a:r>
            <a:r>
              <a:rPr lang="en-US" sz="3400" dirty="0" err="1"/>
              <a:t>sposobnosti</a:t>
            </a:r>
            <a:r>
              <a:rPr lang="en-US" sz="3400" dirty="0"/>
              <a:t>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err="1"/>
              <a:t>veka</a:t>
            </a:r>
            <a:r>
              <a:rPr lang="en-US" sz="3400" dirty="0"/>
              <a:t> </a:t>
            </a:r>
            <a:r>
              <a:rPr lang="en-US" sz="3400" dirty="0" err="1"/>
              <a:t>zavarenih</a:t>
            </a:r>
            <a:r>
              <a:rPr lang="en-US" sz="3400" dirty="0"/>
              <a:t> </a:t>
            </a:r>
            <a:r>
              <a:rPr lang="en-US" sz="3400" dirty="0" err="1" smtClean="0"/>
              <a:t>spojeva</a:t>
            </a:r>
            <a:endParaRPr lang="en-US" sz="3400" dirty="0"/>
          </a:p>
          <a:p>
            <a:pPr lvl="0"/>
            <a:r>
              <a:rPr lang="en-US" sz="3400" dirty="0" err="1"/>
              <a:t>Trendovi</a:t>
            </a:r>
            <a:r>
              <a:rPr lang="en-US" sz="3400" dirty="0"/>
              <a:t> </a:t>
            </a:r>
            <a:r>
              <a:rPr lang="en-US" sz="3400" dirty="0" err="1"/>
              <a:t>razvoja</a:t>
            </a:r>
            <a:r>
              <a:rPr lang="en-US" sz="3400" dirty="0"/>
              <a:t> </a:t>
            </a:r>
            <a:r>
              <a:rPr lang="en-US" sz="3400" dirty="0" err="1"/>
              <a:t>tehnologije</a:t>
            </a:r>
            <a:r>
              <a:rPr lang="en-US" sz="3400" dirty="0"/>
              <a:t> </a:t>
            </a:r>
            <a:r>
              <a:rPr lang="en-US" sz="3400" dirty="0" err="1"/>
              <a:t>zavarivanja</a:t>
            </a:r>
            <a:r>
              <a:rPr lang="en-US" sz="340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79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TEHNOLOGIJA MAŠINOGRADNJE</vt:lpstr>
      <vt:lpstr>Nastavne jedinice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MAŠINOGRADNJE</dc:title>
  <dc:creator>sebastijan</dc:creator>
  <cp:lastModifiedBy>sebastijan</cp:lastModifiedBy>
  <cp:revision>1</cp:revision>
  <dcterms:created xsi:type="dcterms:W3CDTF">2015-03-07T09:03:31Z</dcterms:created>
  <dcterms:modified xsi:type="dcterms:W3CDTF">2015-03-07T09:10:33Z</dcterms:modified>
</cp:coreProperties>
</file>