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9" r:id="rId3"/>
    <p:sldId id="273" r:id="rId4"/>
    <p:sldId id="274" r:id="rId5"/>
    <p:sldId id="261" r:id="rId6"/>
    <p:sldId id="262" r:id="rId7"/>
    <p:sldId id="268" r:id="rId8"/>
    <p:sldId id="269" r:id="rId9"/>
    <p:sldId id="267" r:id="rId10"/>
    <p:sldId id="270" r:id="rId11"/>
    <p:sldId id="264" r:id="rId12"/>
    <p:sldId id="266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7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ADA2-D523-43A1-A7C0-4F46CBFD60C9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A72D-6292-48F0-B628-6BBB61269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ADA2-D523-43A1-A7C0-4F46CBFD60C9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A72D-6292-48F0-B628-6BBB61269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ADA2-D523-43A1-A7C0-4F46CBFD60C9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A72D-6292-48F0-B628-6BBB61269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ADA2-D523-43A1-A7C0-4F46CBFD60C9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A72D-6292-48F0-B628-6BBB61269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ADA2-D523-43A1-A7C0-4F46CBFD60C9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A72D-6292-48F0-B628-6BBB61269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ADA2-D523-43A1-A7C0-4F46CBFD60C9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A72D-6292-48F0-B628-6BBB61269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ADA2-D523-43A1-A7C0-4F46CBFD60C9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A72D-6292-48F0-B628-6BBB61269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ADA2-D523-43A1-A7C0-4F46CBFD60C9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A72D-6292-48F0-B628-6BBB61269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ADA2-D523-43A1-A7C0-4F46CBFD60C9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A72D-6292-48F0-B628-6BBB61269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ADA2-D523-43A1-A7C0-4F46CBFD60C9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A72D-6292-48F0-B628-6BBB61269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ADA2-D523-43A1-A7C0-4F46CBFD60C9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A72D-6292-48F0-B628-6BBB61269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2ADA2-D523-43A1-A7C0-4F46CBFD60C9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5A72D-6292-48F0-B628-6BBB61269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en-US" b="1" dirty="0"/>
              <a:t>TEHNOLOGIJA MAŠINOGRADNJE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393"/>
            <a:ext cx="7620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Univerzitet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Novom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Sadu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Fakultet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tehničkih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nauka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Departman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proizvodno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mašinstvo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Katedra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materijale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tehnologije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spajanja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6482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Doc.dr</a:t>
            </a:r>
            <a:r>
              <a:rPr lang="en-US" dirty="0">
                <a:solidFill>
                  <a:schemeClr val="tx1"/>
                </a:solidFill>
              </a:rPr>
              <a:t> Sebastian Baloš</a:t>
            </a:r>
            <a:endParaRPr lang="sr-Latn-C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8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dirty="0" err="1"/>
              <a:t>Ispitivanje</a:t>
            </a:r>
            <a:r>
              <a:rPr lang="en-US" b="1" dirty="0"/>
              <a:t> </a:t>
            </a:r>
            <a:r>
              <a:rPr lang="en-US" b="1" dirty="0" err="1"/>
              <a:t>savijanjem</a:t>
            </a:r>
            <a:r>
              <a:rPr lang="en-US" b="1" dirty="0"/>
              <a:t>:</a:t>
            </a:r>
          </a:p>
          <a:p>
            <a:pPr>
              <a:buFontTx/>
              <a:buChar char="-"/>
            </a:pPr>
            <a:r>
              <a:rPr lang="en-US" sz="2400" dirty="0" err="1"/>
              <a:t>Vrši</a:t>
            </a:r>
            <a:r>
              <a:rPr lang="en-US" sz="2400" dirty="0"/>
              <a:t> se </a:t>
            </a:r>
            <a:r>
              <a:rPr lang="en-US" sz="2400" dirty="0" err="1"/>
              <a:t>preko</a:t>
            </a:r>
            <a:r>
              <a:rPr lang="en-US" sz="2400" dirty="0"/>
              <a:t> </a:t>
            </a:r>
            <a:r>
              <a:rPr lang="en-US" sz="2400" dirty="0" err="1"/>
              <a:t>lica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korena</a:t>
            </a:r>
            <a:r>
              <a:rPr lang="en-US" sz="2400" dirty="0"/>
              <a:t> </a:t>
            </a:r>
            <a:r>
              <a:rPr lang="en-US" sz="2400" dirty="0" err="1"/>
              <a:t>šava</a:t>
            </a:r>
            <a:r>
              <a:rPr lang="en-US" sz="2400" dirty="0"/>
              <a:t>, </a:t>
            </a:r>
            <a:r>
              <a:rPr lang="en-US" sz="2400" dirty="0" err="1"/>
              <a:t>izuzetno</a:t>
            </a:r>
            <a:r>
              <a:rPr lang="en-US" sz="2400" dirty="0"/>
              <a:t> </a:t>
            </a:r>
            <a:r>
              <a:rPr lang="en-US" sz="2400" dirty="0" err="1"/>
              <a:t>preko</a:t>
            </a:r>
            <a:r>
              <a:rPr lang="en-US" sz="2400" dirty="0"/>
              <a:t> </a:t>
            </a:r>
            <a:r>
              <a:rPr lang="en-US" sz="2400" dirty="0" err="1"/>
              <a:t>boka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veće</a:t>
            </a:r>
            <a:r>
              <a:rPr lang="en-US" sz="2400" dirty="0"/>
              <a:t> </a:t>
            </a:r>
            <a:r>
              <a:rPr lang="en-US" sz="2400" dirty="0" err="1"/>
              <a:t>preseke</a:t>
            </a:r>
            <a:r>
              <a:rPr lang="en-US" sz="2400" dirty="0"/>
              <a:t>.</a:t>
            </a:r>
          </a:p>
          <a:p>
            <a:pPr>
              <a:buFontTx/>
              <a:buChar char="-"/>
            </a:pPr>
            <a:r>
              <a:rPr lang="en-US" sz="2400" dirty="0" err="1"/>
              <a:t>Savijanje</a:t>
            </a:r>
            <a:r>
              <a:rPr lang="en-US" sz="2400" dirty="0"/>
              <a:t> se </a:t>
            </a:r>
            <a:r>
              <a:rPr lang="en-US" sz="2400" dirty="0" err="1"/>
              <a:t>vrši</a:t>
            </a:r>
            <a:r>
              <a:rPr lang="en-US" sz="2400" dirty="0"/>
              <a:t> </a:t>
            </a:r>
            <a:r>
              <a:rPr lang="en-US" sz="2400" dirty="0" err="1"/>
              <a:t>preko</a:t>
            </a:r>
            <a:r>
              <a:rPr lang="en-US" sz="2400" dirty="0"/>
              <a:t> </a:t>
            </a:r>
            <a:r>
              <a:rPr lang="en-US" sz="2400" dirty="0" err="1"/>
              <a:t>trna</a:t>
            </a:r>
            <a:r>
              <a:rPr lang="en-US" sz="2400" dirty="0"/>
              <a:t> </a:t>
            </a:r>
            <a:r>
              <a:rPr lang="en-US" sz="2400" dirty="0" err="1"/>
              <a:t>prečnika</a:t>
            </a:r>
            <a:r>
              <a:rPr lang="en-US" sz="2400" dirty="0"/>
              <a:t> 4 x </a:t>
            </a:r>
            <a:r>
              <a:rPr lang="en-US" sz="2400" dirty="0" err="1"/>
              <a:t>debljina</a:t>
            </a:r>
            <a:r>
              <a:rPr lang="en-US" sz="2400" dirty="0"/>
              <a:t> </a:t>
            </a:r>
            <a:r>
              <a:rPr lang="en-US" sz="2400" dirty="0" err="1"/>
              <a:t>poprečnog</a:t>
            </a:r>
            <a:r>
              <a:rPr lang="en-US" sz="2400" dirty="0"/>
              <a:t> </a:t>
            </a:r>
            <a:r>
              <a:rPr lang="en-US" sz="2400" dirty="0" err="1"/>
              <a:t>preseka</a:t>
            </a:r>
            <a:r>
              <a:rPr lang="en-US" sz="2400" dirty="0"/>
              <a:t>, do </a:t>
            </a:r>
            <a:r>
              <a:rPr lang="en-US" sz="2400" dirty="0" err="1"/>
              <a:t>ugla</a:t>
            </a:r>
            <a:r>
              <a:rPr lang="en-US" sz="2400" dirty="0"/>
              <a:t> 180</a:t>
            </a:r>
            <a:r>
              <a:rPr lang="en-US" sz="2400" baseline="30000" dirty="0"/>
              <a:t>o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Ne </a:t>
            </a:r>
            <a:r>
              <a:rPr lang="en-US" sz="2400" dirty="0" err="1"/>
              <a:t>sme</a:t>
            </a:r>
            <a:r>
              <a:rPr lang="en-US" sz="2400" dirty="0"/>
              <a:t> </a:t>
            </a:r>
            <a:r>
              <a:rPr lang="en-US" sz="2400" dirty="0" err="1"/>
              <a:t>da</a:t>
            </a:r>
            <a:r>
              <a:rPr lang="en-US" sz="2400" dirty="0"/>
              <a:t> </a:t>
            </a:r>
            <a:r>
              <a:rPr lang="en-US" sz="2400" dirty="0" err="1"/>
              <a:t>dođe</a:t>
            </a:r>
            <a:r>
              <a:rPr lang="en-US" sz="2400" dirty="0"/>
              <a:t> do </a:t>
            </a:r>
            <a:r>
              <a:rPr lang="en-US" sz="2400" dirty="0" err="1"/>
              <a:t>pojave</a:t>
            </a:r>
            <a:r>
              <a:rPr lang="en-US" sz="2400" dirty="0"/>
              <a:t> </a:t>
            </a:r>
            <a:r>
              <a:rPr lang="en-US" sz="2400" dirty="0" err="1"/>
              <a:t>otvaranja</a:t>
            </a:r>
            <a:r>
              <a:rPr lang="en-US" sz="2400" dirty="0"/>
              <a:t>/</a:t>
            </a:r>
            <a:r>
              <a:rPr lang="en-US" sz="2400" dirty="0" err="1"/>
              <a:t>prsline</a:t>
            </a:r>
            <a:r>
              <a:rPr lang="en-US" sz="2400" dirty="0"/>
              <a:t> u </a:t>
            </a:r>
            <a:r>
              <a:rPr lang="en-US" sz="2400" dirty="0" err="1"/>
              <a:t>zateznoj</a:t>
            </a:r>
            <a:r>
              <a:rPr lang="en-US" sz="2400" dirty="0"/>
              <a:t> </a:t>
            </a:r>
            <a:r>
              <a:rPr lang="en-US" sz="2400" dirty="0" err="1"/>
              <a:t>zoni</a:t>
            </a:r>
            <a:r>
              <a:rPr lang="en-US" sz="2400" dirty="0"/>
              <a:t> (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površini</a:t>
            </a:r>
            <a:r>
              <a:rPr lang="en-US" sz="2400" dirty="0"/>
              <a:t> </a:t>
            </a:r>
            <a:r>
              <a:rPr lang="en-US" sz="2400" dirty="0" err="1"/>
              <a:t>suprotno</a:t>
            </a:r>
            <a:r>
              <a:rPr lang="en-US" sz="2400" dirty="0"/>
              <a:t> </a:t>
            </a:r>
            <a:r>
              <a:rPr lang="en-US" sz="2400" dirty="0" err="1"/>
              <a:t>od</a:t>
            </a:r>
            <a:r>
              <a:rPr lang="en-US" sz="2400" dirty="0"/>
              <a:t> </a:t>
            </a:r>
            <a:r>
              <a:rPr lang="en-US" sz="2400" dirty="0" err="1"/>
              <a:t>trna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savijanje</a:t>
            </a:r>
            <a:r>
              <a:rPr lang="en-US" sz="2400" dirty="0"/>
              <a:t>)</a:t>
            </a:r>
          </a:p>
        </p:txBody>
      </p:sp>
      <p:sp>
        <p:nvSpPr>
          <p:cNvPr id="8196" name="AutoShape 4" descr="https://sumitwaghmare.files.wordpress.com/2012/10/bend_fail1.gif"/>
          <p:cNvSpPr>
            <a:spLocks noChangeAspect="1" noChangeArrowheads="1"/>
          </p:cNvSpPr>
          <p:nvPr/>
        </p:nvSpPr>
        <p:spPr bwMode="auto">
          <a:xfrm>
            <a:off x="155575" y="-792163"/>
            <a:ext cx="2238375" cy="1657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https://sumitwaghmare.files.wordpress.com/2012/10/bend_fail1.gif"/>
          <p:cNvSpPr>
            <a:spLocks noChangeAspect="1" noChangeArrowheads="1"/>
          </p:cNvSpPr>
          <p:nvPr/>
        </p:nvSpPr>
        <p:spPr bwMode="auto">
          <a:xfrm>
            <a:off x="155575" y="-792163"/>
            <a:ext cx="2238375" cy="1657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https://sumitwaghmare.files.wordpress.com/2012/10/bend_fail1.gif"/>
          <p:cNvSpPr>
            <a:spLocks noChangeAspect="1" noChangeArrowheads="1"/>
          </p:cNvSpPr>
          <p:nvPr/>
        </p:nvSpPr>
        <p:spPr bwMode="auto">
          <a:xfrm>
            <a:off x="155575" y="-792163"/>
            <a:ext cx="2238375" cy="1657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2" name="AutoShape 10" descr="https://sumitwaghmare.files.wordpress.com/2012/10/bend_fail1.gif"/>
          <p:cNvSpPr>
            <a:spLocks noChangeAspect="1" noChangeArrowheads="1"/>
          </p:cNvSpPr>
          <p:nvPr/>
        </p:nvSpPr>
        <p:spPr bwMode="auto">
          <a:xfrm>
            <a:off x="155575" y="-792163"/>
            <a:ext cx="2238375" cy="1657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4953000"/>
            <a:ext cx="251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353417" y="2370983"/>
            <a:ext cx="2081334" cy="633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dirty="0" err="1"/>
              <a:t>Merenje</a:t>
            </a:r>
            <a:r>
              <a:rPr lang="en-US" b="1" dirty="0"/>
              <a:t> </a:t>
            </a:r>
            <a:r>
              <a:rPr lang="en-US" b="1" dirty="0" err="1"/>
              <a:t>tvrdoće</a:t>
            </a:r>
            <a:r>
              <a:rPr lang="en-US" b="1" dirty="0"/>
              <a:t> HV10: </a:t>
            </a:r>
          </a:p>
          <a:p>
            <a:endParaRPr lang="en-US" b="1" dirty="0"/>
          </a:p>
          <a:p>
            <a:endParaRPr lang="en-US" b="1" dirty="0"/>
          </a:p>
          <a:p>
            <a:pPr>
              <a:buFontTx/>
              <a:buChar char="-"/>
            </a:pPr>
            <a:r>
              <a:rPr lang="en-US" dirty="0" err="1"/>
              <a:t>Meri</a:t>
            </a:r>
            <a:r>
              <a:rPr lang="en-US" dirty="0"/>
              <a:t> se u </a:t>
            </a:r>
            <a:r>
              <a:rPr lang="en-US" dirty="0" err="1"/>
              <a:t>osnovnom</a:t>
            </a:r>
            <a:r>
              <a:rPr lang="en-US" dirty="0"/>
              <a:t> </a:t>
            </a:r>
            <a:r>
              <a:rPr lang="en-US" dirty="0" err="1"/>
              <a:t>materijalu</a:t>
            </a:r>
            <a:r>
              <a:rPr lang="en-US" dirty="0"/>
              <a:t> (OM), </a:t>
            </a:r>
            <a:r>
              <a:rPr lang="en-US" dirty="0" err="1"/>
              <a:t>zoni</a:t>
            </a:r>
            <a:r>
              <a:rPr lang="en-US" dirty="0"/>
              <a:t> </a:t>
            </a:r>
            <a:r>
              <a:rPr lang="en-US" dirty="0" err="1"/>
              <a:t>uticaja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 (ZUT)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metalu</a:t>
            </a:r>
            <a:r>
              <a:rPr lang="en-US" dirty="0"/>
              <a:t> </a:t>
            </a:r>
            <a:r>
              <a:rPr lang="en-US" dirty="0" err="1"/>
              <a:t>šava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Vrednosti</a:t>
            </a:r>
            <a:r>
              <a:rPr lang="en-US" dirty="0"/>
              <a:t> se </a:t>
            </a:r>
            <a:r>
              <a:rPr lang="en-US" dirty="0" err="1"/>
              <a:t>porede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najvećim</a:t>
            </a:r>
            <a:r>
              <a:rPr lang="en-US" dirty="0"/>
              <a:t> </a:t>
            </a:r>
            <a:r>
              <a:rPr lang="en-US" dirty="0" err="1"/>
              <a:t>dozvoljenim</a:t>
            </a:r>
            <a:r>
              <a:rPr lang="en-US" dirty="0"/>
              <a:t> </a:t>
            </a:r>
            <a:r>
              <a:rPr lang="en-US" dirty="0" err="1"/>
              <a:t>vrednostima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zavise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određene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čelika</a:t>
            </a:r>
            <a:r>
              <a:rPr lang="en-US" dirty="0"/>
              <a:t> (300 HV, 380 HV,…)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4191000" cy="308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053840"/>
            <a:ext cx="4419600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52401"/>
            <a:ext cx="6858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5400000">
            <a:off x="1790700" y="3429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1753394" y="761206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1753394" y="3275806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791494" y="2780506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81200" y="152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≤2mm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251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≤2mm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0" y="4267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≤2mm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2895600" y="4572000"/>
            <a:ext cx="381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590800" y="4953000"/>
            <a:ext cx="228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2362200" y="4724400"/>
            <a:ext cx="11430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47800" y="1066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 </a:t>
            </a:r>
            <a:r>
              <a:rPr lang="en-US" dirty="0" err="1"/>
              <a:t>sredini</a:t>
            </a:r>
            <a:r>
              <a:rPr lang="en-US" dirty="0"/>
              <a:t> </a:t>
            </a:r>
            <a:r>
              <a:rPr lang="en-US" dirty="0" err="1"/>
              <a:t>poprečnog</a:t>
            </a:r>
            <a:r>
              <a:rPr lang="en-US" dirty="0"/>
              <a:t> </a:t>
            </a:r>
            <a:r>
              <a:rPr lang="en-US" dirty="0" err="1"/>
              <a:t>preseka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sr-Latn-CS" dirty="0"/>
          </a:p>
          <a:p>
            <a:pPr algn="ctr">
              <a:buNone/>
            </a:pPr>
            <a:endParaRPr lang="sr-Latn-CS" dirty="0"/>
          </a:p>
          <a:p>
            <a:pPr algn="ctr">
              <a:buNone/>
            </a:pPr>
            <a:r>
              <a:rPr lang="sr-Latn-CS" dirty="0"/>
              <a:t>Hvala na pažnji!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Obezbeđenje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u </a:t>
            </a:r>
            <a:r>
              <a:rPr lang="en-US" dirty="0" err="1"/>
              <a:t>zavarivanju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r>
              <a:rPr lang="en-US" dirty="0" err="1"/>
              <a:t>Kriterijumi</a:t>
            </a:r>
            <a:r>
              <a:rPr lang="en-US" dirty="0"/>
              <a:t> </a:t>
            </a:r>
            <a:r>
              <a:rPr lang="en-US" dirty="0" err="1"/>
              <a:t>prihvatljivosti</a:t>
            </a:r>
            <a:r>
              <a:rPr lang="en-US" dirty="0"/>
              <a:t> </a:t>
            </a:r>
            <a:r>
              <a:rPr lang="en-US" dirty="0" err="1"/>
              <a:t>grešaka</a:t>
            </a:r>
            <a:endParaRPr lang="en-US" dirty="0"/>
          </a:p>
          <a:p>
            <a:r>
              <a:rPr lang="en-US" dirty="0" err="1"/>
              <a:t>Ispitivanje</a:t>
            </a:r>
            <a:r>
              <a:rPr lang="en-US" dirty="0"/>
              <a:t> </a:t>
            </a:r>
            <a:r>
              <a:rPr lang="en-US" dirty="0" err="1"/>
              <a:t>stručne</a:t>
            </a:r>
            <a:r>
              <a:rPr lang="en-US" dirty="0"/>
              <a:t> </a:t>
            </a:r>
            <a:r>
              <a:rPr lang="en-US" dirty="0" err="1"/>
              <a:t>osposobljenosti</a:t>
            </a:r>
            <a:r>
              <a:rPr lang="en-US" dirty="0"/>
              <a:t> </a:t>
            </a:r>
            <a:r>
              <a:rPr lang="en-US" dirty="0" err="1"/>
              <a:t>zavarivača</a:t>
            </a:r>
            <a:endParaRPr lang="en-US" dirty="0"/>
          </a:p>
          <a:p>
            <a:r>
              <a:rPr lang="en-US" dirty="0" err="1"/>
              <a:t>Kvalifikacija</a:t>
            </a:r>
            <a:r>
              <a:rPr lang="en-US" dirty="0"/>
              <a:t> </a:t>
            </a:r>
            <a:r>
              <a:rPr lang="en-US" dirty="0" err="1"/>
              <a:t>tehnologije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čelika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/>
              <a:t>Kriterijumi</a:t>
            </a:r>
            <a:r>
              <a:rPr lang="en-US" dirty="0"/>
              <a:t> </a:t>
            </a:r>
            <a:r>
              <a:rPr lang="en-US" dirty="0" err="1"/>
              <a:t>prihvatljivosti</a:t>
            </a:r>
            <a:r>
              <a:rPr lang="en-US" dirty="0"/>
              <a:t> </a:t>
            </a:r>
            <a:r>
              <a:rPr lang="en-US" dirty="0" err="1"/>
              <a:t>grešaka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sz="2400" dirty="0" err="1"/>
              <a:t>Prema</a:t>
            </a:r>
            <a:r>
              <a:rPr lang="en-US" sz="2400" dirty="0"/>
              <a:t> ISO 5817, </a:t>
            </a:r>
            <a:r>
              <a:rPr lang="en-US" sz="2400" dirty="0" err="1"/>
              <a:t>postoji</a:t>
            </a:r>
            <a:r>
              <a:rPr lang="en-US" sz="2400" dirty="0"/>
              <a:t> 4 </a:t>
            </a:r>
            <a:r>
              <a:rPr lang="en-US" sz="2400" dirty="0" err="1"/>
              <a:t>klase</a:t>
            </a:r>
            <a:r>
              <a:rPr lang="en-US" sz="2400" dirty="0"/>
              <a:t> </a:t>
            </a:r>
            <a:r>
              <a:rPr lang="en-US" sz="2400" dirty="0" err="1"/>
              <a:t>prihvatljivosti</a:t>
            </a:r>
            <a:r>
              <a:rPr lang="en-US" sz="2400" dirty="0"/>
              <a:t> </a:t>
            </a:r>
            <a:r>
              <a:rPr lang="en-US" sz="2400" dirty="0" err="1"/>
              <a:t>grešaka</a:t>
            </a:r>
            <a:r>
              <a:rPr lang="en-US" sz="2400" dirty="0"/>
              <a:t>: (A-</a:t>
            </a:r>
            <a:r>
              <a:rPr lang="en-US" sz="2400" dirty="0" err="1"/>
              <a:t>nuklearna</a:t>
            </a:r>
            <a:r>
              <a:rPr lang="en-US" sz="2400" dirty="0"/>
              <a:t> </a:t>
            </a:r>
            <a:r>
              <a:rPr lang="en-US" sz="2400" dirty="0" err="1"/>
              <a:t>postrojenja</a:t>
            </a:r>
            <a:r>
              <a:rPr lang="en-US" sz="2400" dirty="0"/>
              <a:t>), B, C, D-</a:t>
            </a:r>
            <a:r>
              <a:rPr lang="en-US" sz="2400" dirty="0" err="1"/>
              <a:t>najniži</a:t>
            </a:r>
            <a:r>
              <a:rPr lang="en-US" sz="2400" dirty="0"/>
              <a:t> </a:t>
            </a:r>
            <a:r>
              <a:rPr lang="en-US" sz="2400" dirty="0" err="1"/>
              <a:t>kriterijum</a:t>
            </a:r>
            <a:r>
              <a:rPr lang="en-US" sz="2400" dirty="0"/>
              <a:t>, </a:t>
            </a:r>
            <a:r>
              <a:rPr lang="en-US" sz="2400" dirty="0" err="1"/>
              <a:t>neki</a:t>
            </a:r>
            <a:r>
              <a:rPr lang="en-US" sz="2400" dirty="0"/>
              <a:t> </a:t>
            </a:r>
            <a:r>
              <a:rPr lang="en-US" sz="2400" dirty="0" err="1"/>
              <a:t>primeri</a:t>
            </a:r>
            <a:r>
              <a:rPr lang="en-US" sz="2400" dirty="0"/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13379"/>
            <a:ext cx="9174892" cy="499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6518"/>
            <a:ext cx="9144000" cy="510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57150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Ispitivanje</a:t>
            </a:r>
            <a:r>
              <a:rPr lang="en-US" dirty="0"/>
              <a:t> </a:t>
            </a:r>
            <a:r>
              <a:rPr lang="en-US" dirty="0" err="1"/>
              <a:t>stručne</a:t>
            </a:r>
            <a:r>
              <a:rPr lang="en-US" dirty="0"/>
              <a:t> </a:t>
            </a:r>
            <a:r>
              <a:rPr lang="en-US" dirty="0" err="1"/>
              <a:t>osposobljenosti</a:t>
            </a:r>
            <a:r>
              <a:rPr lang="en-US" dirty="0"/>
              <a:t> </a:t>
            </a:r>
            <a:r>
              <a:rPr lang="en-US" dirty="0" err="1"/>
              <a:t>zavarivača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Uverenje</a:t>
            </a:r>
            <a:r>
              <a:rPr lang="en-US" dirty="0"/>
              <a:t> o </a:t>
            </a:r>
            <a:r>
              <a:rPr lang="en-US" dirty="0" err="1"/>
              <a:t>stručnoj</a:t>
            </a:r>
            <a:r>
              <a:rPr lang="en-US" dirty="0"/>
              <a:t> </a:t>
            </a:r>
            <a:r>
              <a:rPr lang="en-US" dirty="0" err="1"/>
              <a:t>osposobljenosti</a:t>
            </a:r>
            <a:r>
              <a:rPr lang="en-US" dirty="0"/>
              <a:t> </a:t>
            </a:r>
            <a:r>
              <a:rPr lang="en-US" dirty="0" err="1"/>
              <a:t>zavarivača</a:t>
            </a:r>
            <a:endParaRPr lang="en-US" dirty="0"/>
          </a:p>
          <a:p>
            <a:r>
              <a:rPr lang="en-US" dirty="0" err="1"/>
              <a:t>Daje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2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uspešnog</a:t>
            </a:r>
            <a:r>
              <a:rPr lang="en-US" dirty="0"/>
              <a:t> </a:t>
            </a:r>
            <a:r>
              <a:rPr lang="en-US" dirty="0" err="1"/>
              <a:t>ispitivanja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1. </a:t>
            </a:r>
            <a:r>
              <a:rPr lang="en-US" dirty="0" err="1"/>
              <a:t>Vizuelna</a:t>
            </a:r>
            <a:r>
              <a:rPr lang="en-US" dirty="0"/>
              <a:t> </a:t>
            </a:r>
            <a:r>
              <a:rPr lang="en-US" dirty="0" err="1"/>
              <a:t>kontrola</a:t>
            </a:r>
            <a:endParaRPr lang="en-US" dirty="0"/>
          </a:p>
          <a:p>
            <a:pPr>
              <a:buNone/>
            </a:pPr>
            <a:r>
              <a:rPr lang="en-US" dirty="0"/>
              <a:t>2. </a:t>
            </a:r>
            <a:r>
              <a:rPr lang="en-US" dirty="0" err="1"/>
              <a:t>Savijanje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naličja</a:t>
            </a:r>
            <a:r>
              <a:rPr lang="en-US" dirty="0"/>
              <a:t>/</a:t>
            </a:r>
            <a:r>
              <a:rPr lang="en-US" dirty="0" err="1"/>
              <a:t>korena</a:t>
            </a:r>
            <a:r>
              <a:rPr lang="en-US" dirty="0"/>
              <a:t> </a:t>
            </a:r>
            <a:r>
              <a:rPr lang="en-US" dirty="0" err="1"/>
              <a:t>šava</a:t>
            </a:r>
            <a:r>
              <a:rPr lang="en-US" dirty="0"/>
              <a:t> – </a:t>
            </a:r>
            <a:r>
              <a:rPr lang="en-US" dirty="0" err="1"/>
              <a:t>ako</a:t>
            </a:r>
            <a:r>
              <a:rPr lang="en-US" dirty="0"/>
              <a:t> se </a:t>
            </a:r>
            <a:r>
              <a:rPr lang="en-US" dirty="0" err="1"/>
              <a:t>pojavi</a:t>
            </a:r>
            <a:r>
              <a:rPr lang="en-US" dirty="0"/>
              <a:t> </a:t>
            </a:r>
            <a:r>
              <a:rPr lang="en-US" dirty="0" err="1"/>
              <a:t>prslina</a:t>
            </a:r>
            <a:r>
              <a:rPr lang="en-US" dirty="0"/>
              <a:t>, </a:t>
            </a:r>
            <a:r>
              <a:rPr lang="en-US" dirty="0" err="1"/>
              <a:t>neuspešan</a:t>
            </a:r>
            <a:r>
              <a:rPr lang="en-US" dirty="0"/>
              <a:t> test</a:t>
            </a:r>
          </a:p>
          <a:p>
            <a:pPr>
              <a:buNone/>
            </a:pPr>
            <a:r>
              <a:rPr lang="en-US" dirty="0"/>
              <a:t>3. </a:t>
            </a:r>
            <a:r>
              <a:rPr lang="en-US" dirty="0" err="1"/>
              <a:t>Zasecanje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prelamanje</a:t>
            </a:r>
            <a:r>
              <a:rPr lang="en-US" dirty="0"/>
              <a:t>, </a:t>
            </a:r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prelomljene</a:t>
            </a:r>
            <a:r>
              <a:rPr lang="en-US" dirty="0"/>
              <a:t> </a:t>
            </a:r>
            <a:r>
              <a:rPr lang="en-US" dirty="0" err="1"/>
              <a:t>površine</a:t>
            </a: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Po </a:t>
            </a:r>
            <a:r>
              <a:rPr lang="en-US" dirty="0" err="1"/>
              <a:t>davanju</a:t>
            </a:r>
            <a:r>
              <a:rPr lang="en-US" dirty="0"/>
              <a:t> </a:t>
            </a:r>
            <a:r>
              <a:rPr lang="en-US" dirty="0" err="1"/>
              <a:t>uverenja</a:t>
            </a:r>
            <a:r>
              <a:rPr lang="en-US" dirty="0"/>
              <a:t>, </a:t>
            </a:r>
            <a:r>
              <a:rPr lang="en-US" dirty="0" err="1"/>
              <a:t>prvo</a:t>
            </a:r>
            <a:r>
              <a:rPr lang="en-US" dirty="0"/>
              <a:t> </a:t>
            </a:r>
            <a:r>
              <a:rPr lang="en-US" dirty="0" err="1"/>
              <a:t>produženje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6 </a:t>
            </a:r>
            <a:r>
              <a:rPr lang="en-US" dirty="0" err="1"/>
              <a:t>meseci</a:t>
            </a:r>
            <a:r>
              <a:rPr lang="en-US" dirty="0"/>
              <a:t> a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6 </a:t>
            </a:r>
            <a:r>
              <a:rPr lang="en-US" dirty="0" err="1"/>
              <a:t>meseci</a:t>
            </a:r>
            <a:r>
              <a:rPr lang="en-US" dirty="0"/>
              <a:t> (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potvrdu</a:t>
            </a:r>
            <a:r>
              <a:rPr lang="en-US" dirty="0"/>
              <a:t> </a:t>
            </a:r>
            <a:r>
              <a:rPr lang="en-US" dirty="0" err="1"/>
              <a:t>poslodavca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je </a:t>
            </a:r>
            <a:r>
              <a:rPr lang="en-US" dirty="0" err="1"/>
              <a:t>zavarivač</a:t>
            </a:r>
            <a:r>
              <a:rPr lang="en-US" dirty="0"/>
              <a:t> radio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poslovima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Kvalifikacija</a:t>
            </a:r>
            <a:r>
              <a:rPr lang="en-US" dirty="0"/>
              <a:t> </a:t>
            </a:r>
            <a:r>
              <a:rPr lang="en-US" dirty="0" err="1"/>
              <a:t>tehnologije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čelika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Izrađuju</a:t>
            </a:r>
            <a:r>
              <a:rPr lang="en-US" dirty="0"/>
              <a:t> se </a:t>
            </a:r>
            <a:r>
              <a:rPr lang="en-US" dirty="0" err="1"/>
              <a:t>tehnološke</a:t>
            </a:r>
            <a:r>
              <a:rPr lang="en-US" dirty="0"/>
              <a:t> probe </a:t>
            </a:r>
            <a:r>
              <a:rPr lang="en-US" dirty="0" err="1"/>
              <a:t>određenim</a:t>
            </a:r>
            <a:r>
              <a:rPr lang="en-US" dirty="0"/>
              <a:t> </a:t>
            </a:r>
            <a:r>
              <a:rPr lang="en-US" dirty="0" err="1"/>
              <a:t>postupkom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parametrima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.</a:t>
            </a:r>
          </a:p>
          <a:p>
            <a:r>
              <a:rPr lang="en-US" dirty="0" err="1"/>
              <a:t>Ukoliko</a:t>
            </a:r>
            <a:r>
              <a:rPr lang="en-US" dirty="0"/>
              <a:t> </a:t>
            </a:r>
            <a:r>
              <a:rPr lang="en-US" dirty="0" err="1"/>
              <a:t>tehnološke</a:t>
            </a:r>
            <a:r>
              <a:rPr lang="en-US" dirty="0"/>
              <a:t> probe </a:t>
            </a:r>
            <a:r>
              <a:rPr lang="en-US" dirty="0" err="1"/>
              <a:t>zadovolje</a:t>
            </a:r>
            <a:r>
              <a:rPr lang="en-US" dirty="0"/>
              <a:t> </a:t>
            </a:r>
            <a:r>
              <a:rPr lang="en-US" dirty="0" err="1"/>
              <a:t>zahteve</a:t>
            </a:r>
            <a:r>
              <a:rPr lang="en-US" dirty="0"/>
              <a:t>, </a:t>
            </a:r>
            <a:r>
              <a:rPr lang="en-US" dirty="0" err="1"/>
              <a:t>ispunjeni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uslovi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primenu</a:t>
            </a:r>
            <a:r>
              <a:rPr lang="en-US" dirty="0"/>
              <a:t> </a:t>
            </a:r>
            <a:r>
              <a:rPr lang="en-US" dirty="0" err="1"/>
              <a:t>tehnologije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parametara</a:t>
            </a:r>
            <a:r>
              <a:rPr lang="en-US" dirty="0"/>
              <a:t> u </a:t>
            </a:r>
            <a:r>
              <a:rPr lang="en-US" dirty="0" err="1"/>
              <a:t>izradi</a:t>
            </a:r>
            <a:r>
              <a:rPr lang="en-US" dirty="0"/>
              <a:t> </a:t>
            </a:r>
            <a:r>
              <a:rPr lang="en-US" dirty="0" err="1"/>
              <a:t>uređaja</a:t>
            </a:r>
            <a:r>
              <a:rPr lang="en-US" dirty="0"/>
              <a:t>.</a:t>
            </a:r>
          </a:p>
          <a:p>
            <a:r>
              <a:rPr lang="en-US" dirty="0" err="1"/>
              <a:t>Ukoliko</a:t>
            </a:r>
            <a:r>
              <a:rPr lang="en-US" dirty="0"/>
              <a:t> </a:t>
            </a:r>
            <a:r>
              <a:rPr lang="en-US" dirty="0" err="1"/>
              <a:t>tehnološke</a:t>
            </a:r>
            <a:r>
              <a:rPr lang="en-US" dirty="0"/>
              <a:t> probe ne </a:t>
            </a:r>
            <a:r>
              <a:rPr lang="en-US" dirty="0" err="1"/>
              <a:t>zadovolje</a:t>
            </a:r>
            <a:r>
              <a:rPr lang="en-US" dirty="0"/>
              <a:t> </a:t>
            </a:r>
            <a:r>
              <a:rPr lang="en-US" dirty="0" err="1"/>
              <a:t>zahteve</a:t>
            </a:r>
            <a:r>
              <a:rPr lang="en-US" dirty="0"/>
              <a:t>, WPS </a:t>
            </a:r>
            <a:r>
              <a:rPr lang="en-US" dirty="0" err="1"/>
              <a:t>lista</a:t>
            </a:r>
            <a:r>
              <a:rPr lang="en-US" dirty="0"/>
              <a:t> (</a:t>
            </a:r>
            <a:r>
              <a:rPr lang="en-US" dirty="0" err="1"/>
              <a:t>tehnologija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) se </a:t>
            </a:r>
            <a:r>
              <a:rPr lang="en-US" dirty="0" err="1"/>
              <a:t>menja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ponavlja</a:t>
            </a:r>
            <a:r>
              <a:rPr lang="en-US" dirty="0"/>
              <a:t> se </a:t>
            </a:r>
            <a:r>
              <a:rPr lang="en-US" dirty="0" err="1"/>
              <a:t>tehnološka</a:t>
            </a:r>
            <a:r>
              <a:rPr lang="en-US" dirty="0"/>
              <a:t> </a:t>
            </a:r>
            <a:r>
              <a:rPr lang="en-US" dirty="0" err="1"/>
              <a:t>proba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ispitivanja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b="1" dirty="0" err="1"/>
              <a:t>Makro</a:t>
            </a:r>
            <a:r>
              <a:rPr lang="en-US" b="1" dirty="0"/>
              <a:t> </a:t>
            </a:r>
            <a:r>
              <a:rPr lang="en-US" b="1" dirty="0" err="1"/>
              <a:t>ispitivanje</a:t>
            </a:r>
            <a:r>
              <a:rPr lang="en-US" b="1" dirty="0"/>
              <a:t>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- </a:t>
            </a:r>
            <a:r>
              <a:rPr lang="en-US" dirty="0" err="1"/>
              <a:t>Posmatraju</a:t>
            </a:r>
            <a:r>
              <a:rPr lang="en-US" dirty="0"/>
              <a:t> se </a:t>
            </a:r>
            <a:r>
              <a:rPr lang="en-US" dirty="0" err="1"/>
              <a:t>prolazi</a:t>
            </a:r>
            <a:r>
              <a:rPr lang="en-US" dirty="0"/>
              <a:t> </a:t>
            </a:r>
            <a:r>
              <a:rPr lang="en-US" dirty="0" err="1"/>
              <a:t>slojevi</a:t>
            </a:r>
            <a:r>
              <a:rPr lang="en-US" dirty="0"/>
              <a:t>, </a:t>
            </a:r>
            <a:r>
              <a:rPr lang="en-US" dirty="0" err="1"/>
              <a:t>zona</a:t>
            </a:r>
            <a:r>
              <a:rPr lang="en-US" dirty="0"/>
              <a:t> </a:t>
            </a:r>
            <a:r>
              <a:rPr lang="en-US" dirty="0" err="1"/>
              <a:t>uticaja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 (ZUT), </a:t>
            </a:r>
            <a:r>
              <a:rPr lang="en-US" dirty="0" err="1"/>
              <a:t>uključci</a:t>
            </a:r>
            <a:r>
              <a:rPr lang="en-US" dirty="0"/>
              <a:t>, </a:t>
            </a:r>
            <a:r>
              <a:rPr lang="en-US" dirty="0" err="1"/>
              <a:t>prsline</a:t>
            </a:r>
            <a:r>
              <a:rPr lang="en-US" dirty="0"/>
              <a:t> u </a:t>
            </a:r>
            <a:r>
              <a:rPr lang="en-US" dirty="0" err="1"/>
              <a:t>šavu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ZUT-u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2895599"/>
            <a:ext cx="5181600" cy="375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382617"/>
            <a:ext cx="3733800" cy="324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397256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2888" y="381000"/>
            <a:ext cx="425631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3505200"/>
            <a:ext cx="4495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b="1" dirty="0" err="1"/>
              <a:t>Ispitivanje</a:t>
            </a:r>
            <a:r>
              <a:rPr lang="en-US" b="1" dirty="0"/>
              <a:t> </a:t>
            </a:r>
            <a:r>
              <a:rPr lang="en-US" b="1" dirty="0" err="1"/>
              <a:t>zatezanjem</a:t>
            </a:r>
            <a:r>
              <a:rPr lang="en-US" b="1" dirty="0"/>
              <a:t>:</a:t>
            </a:r>
          </a:p>
          <a:p>
            <a:pPr>
              <a:buNone/>
            </a:pPr>
            <a:r>
              <a:rPr lang="en-US" dirty="0"/>
              <a:t>-  Do </a:t>
            </a:r>
            <a:r>
              <a:rPr lang="en-US" dirty="0" err="1"/>
              <a:t>loma</a:t>
            </a:r>
            <a:r>
              <a:rPr lang="en-US" dirty="0"/>
              <a:t> </a:t>
            </a:r>
            <a:r>
              <a:rPr lang="en-US" dirty="0" err="1"/>
              <a:t>mora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dođe</a:t>
            </a:r>
            <a:r>
              <a:rPr lang="en-US" dirty="0"/>
              <a:t> u </a:t>
            </a:r>
            <a:r>
              <a:rPr lang="en-US" dirty="0" err="1"/>
              <a:t>osnovnom</a:t>
            </a:r>
            <a:r>
              <a:rPr lang="en-US" dirty="0"/>
              <a:t> </a:t>
            </a:r>
            <a:r>
              <a:rPr lang="en-US" dirty="0" err="1"/>
              <a:t>materijalu</a:t>
            </a:r>
            <a:r>
              <a:rPr lang="en-US" dirty="0"/>
              <a:t> (OM), a ne u </a:t>
            </a:r>
            <a:r>
              <a:rPr lang="en-US" dirty="0" err="1"/>
              <a:t>zoni</a:t>
            </a:r>
            <a:r>
              <a:rPr lang="en-US" dirty="0"/>
              <a:t> </a:t>
            </a:r>
            <a:r>
              <a:rPr lang="en-US" dirty="0" err="1"/>
              <a:t>uticaja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 (ZUT)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metalu</a:t>
            </a:r>
            <a:r>
              <a:rPr lang="en-US" dirty="0"/>
              <a:t> </a:t>
            </a:r>
            <a:r>
              <a:rPr lang="en-US" dirty="0" err="1"/>
              <a:t>šava</a:t>
            </a:r>
            <a:r>
              <a:rPr lang="en-US" dirty="0"/>
              <a:t>: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609600" y="2743199"/>
            <a:ext cx="8001000" cy="400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356</Words>
  <Application>Microsoft Office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TEHNOLOGIJA MAŠINOGRADNJE</vt:lpstr>
      <vt:lpstr>Obezbeđenje kvaliteta u zavarivanju</vt:lpstr>
      <vt:lpstr>Kriterijumi prihvatljivosti grešaka</vt:lpstr>
      <vt:lpstr>PowerPoint Presentation</vt:lpstr>
      <vt:lpstr>Ispitivanje stručne osposobljenosti zavarivača</vt:lpstr>
      <vt:lpstr>Kvalifikacija tehnologije zavarivanja čelika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MAŠINOGRADNJE</dc:title>
  <dc:creator>sebastijan</dc:creator>
  <cp:lastModifiedBy>Sebastian Baloš</cp:lastModifiedBy>
  <cp:revision>25</cp:revision>
  <dcterms:created xsi:type="dcterms:W3CDTF">2015-03-14T18:34:40Z</dcterms:created>
  <dcterms:modified xsi:type="dcterms:W3CDTF">2016-06-05T19:36:59Z</dcterms:modified>
</cp:coreProperties>
</file>