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8" r:id="rId6"/>
    <p:sldId id="269" r:id="rId7"/>
    <p:sldId id="267" r:id="rId8"/>
    <p:sldId id="270" r:id="rId9"/>
    <p:sldId id="264" r:id="rId10"/>
    <p:sldId id="266" r:id="rId11"/>
    <p:sldId id="271" r:id="rId12"/>
    <p:sldId id="25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2ADA2-D523-43A1-A7C0-4F46CBFD60C9}" type="datetimeFigureOut">
              <a:rPr lang="en-US" smtClean="0"/>
              <a:pPr/>
              <a:t>5/25/2015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5A72D-6292-48F0-B628-6BBB61269C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TEHNOLOGIJA MAŠINOGRADNJE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l="21669" t="22917" r="29722" b="13542"/>
          <a:stretch>
            <a:fillRect/>
          </a:stretch>
        </p:blipFill>
        <p:spPr bwMode="auto">
          <a:xfrm>
            <a:off x="228600" y="3657600"/>
            <a:ext cx="4191000" cy="3080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33016" t="46875" r="28917" b="12500"/>
          <a:stretch>
            <a:fillRect/>
          </a:stretch>
        </p:blipFill>
        <p:spPr bwMode="auto">
          <a:xfrm>
            <a:off x="4572000" y="4053840"/>
            <a:ext cx="441960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l="31040" t="42708" r="26793" b="19792"/>
          <a:stretch>
            <a:fillRect/>
          </a:stretch>
        </p:blipFill>
        <p:spPr bwMode="auto">
          <a:xfrm>
            <a:off x="1219200" y="152401"/>
            <a:ext cx="685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rot="5400000">
            <a:off x="1790700" y="342900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1753394" y="7612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753394" y="3275806"/>
            <a:ext cx="3048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1791494" y="2780506"/>
            <a:ext cx="228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981200" y="152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≤2mm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25146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≤2mm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0" y="4267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≤2mm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0800000" flipV="1">
            <a:off x="2895600" y="4572000"/>
            <a:ext cx="3810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590800" y="4953000"/>
            <a:ext cx="2286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6200000" flipH="1">
            <a:off x="2362200" y="4724400"/>
            <a:ext cx="1143000" cy="838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47800" y="10668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 </a:t>
            </a:r>
            <a:r>
              <a:rPr lang="en-US" dirty="0" err="1" smtClean="0"/>
              <a:t>sredini</a:t>
            </a:r>
            <a:r>
              <a:rPr lang="en-US" dirty="0" smtClean="0"/>
              <a:t> </a:t>
            </a:r>
            <a:r>
              <a:rPr lang="en-US" dirty="0" err="1" smtClean="0"/>
              <a:t>poprečnog</a:t>
            </a:r>
            <a:r>
              <a:rPr lang="en-US" dirty="0" smtClean="0"/>
              <a:t> </a:t>
            </a:r>
            <a:r>
              <a:rPr lang="en-US" dirty="0" err="1" smtClean="0"/>
              <a:t>preseka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Kriterijumi</a:t>
            </a:r>
            <a:r>
              <a:rPr lang="en-US" dirty="0" smtClean="0"/>
              <a:t> </a:t>
            </a:r>
            <a:r>
              <a:rPr lang="en-US" dirty="0" err="1" smtClean="0"/>
              <a:t>prihvatljivosti</a:t>
            </a:r>
            <a:r>
              <a:rPr lang="en-US" dirty="0" smtClean="0"/>
              <a:t> </a:t>
            </a:r>
            <a:r>
              <a:rPr lang="en-US" dirty="0" err="1" smtClean="0"/>
              <a:t>grešaka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sr-Latn-CS" dirty="0" smtClean="0"/>
          </a:p>
          <a:p>
            <a:pPr algn="ctr">
              <a:buNone/>
            </a:pPr>
            <a:endParaRPr lang="sr-Latn-CS" dirty="0" smtClean="0"/>
          </a:p>
          <a:p>
            <a:pPr algn="ctr">
              <a:buNone/>
            </a:pPr>
            <a:r>
              <a:rPr lang="sr-Latn-CS" dirty="0" smtClean="0"/>
              <a:t>Hvala na pažnji!</a:t>
            </a:r>
            <a:endParaRPr lang="sr-Latn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Obezbeđenje</a:t>
            </a:r>
            <a:r>
              <a:rPr lang="en-US" dirty="0" smtClean="0"/>
              <a:t> </a:t>
            </a:r>
            <a:r>
              <a:rPr lang="en-US" dirty="0" err="1" smtClean="0"/>
              <a:t>kvaliteta</a:t>
            </a:r>
            <a:r>
              <a:rPr lang="en-US" dirty="0" smtClean="0"/>
              <a:t> u </a:t>
            </a:r>
            <a:r>
              <a:rPr lang="en-US" dirty="0" err="1" smtClean="0"/>
              <a:t>zavarivanju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/>
          <a:lstStyle/>
          <a:p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stručne</a:t>
            </a:r>
            <a:r>
              <a:rPr lang="en-US" dirty="0" smtClean="0"/>
              <a:t> </a:t>
            </a:r>
            <a:r>
              <a:rPr lang="en-US" dirty="0" err="1" smtClean="0"/>
              <a:t>osposobljenosti</a:t>
            </a:r>
            <a:r>
              <a:rPr lang="en-US" dirty="0" smtClean="0"/>
              <a:t> </a:t>
            </a:r>
            <a:r>
              <a:rPr lang="en-US" dirty="0" err="1" smtClean="0"/>
              <a:t>zavarivača</a:t>
            </a:r>
            <a:endParaRPr lang="en-US" dirty="0" smtClean="0"/>
          </a:p>
          <a:p>
            <a:r>
              <a:rPr lang="en-US" dirty="0" err="1" smtClean="0"/>
              <a:t>Kvalifikacija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endParaRPr lang="en-US" dirty="0" smtClean="0"/>
          </a:p>
          <a:p>
            <a:r>
              <a:rPr lang="en-US" dirty="0" err="1" smtClean="0"/>
              <a:t>Kriterijumi</a:t>
            </a:r>
            <a:r>
              <a:rPr lang="en-US" dirty="0" smtClean="0"/>
              <a:t> </a:t>
            </a:r>
            <a:r>
              <a:rPr lang="en-US" dirty="0" err="1" smtClean="0"/>
              <a:t>prihvatljivosti</a:t>
            </a:r>
            <a:r>
              <a:rPr lang="en-US" dirty="0" smtClean="0"/>
              <a:t> </a:t>
            </a:r>
            <a:r>
              <a:rPr lang="en-US" dirty="0" err="1" smtClean="0"/>
              <a:t>grešaka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Ispitivanje</a:t>
            </a:r>
            <a:r>
              <a:rPr lang="en-US" dirty="0" smtClean="0"/>
              <a:t> </a:t>
            </a:r>
            <a:r>
              <a:rPr lang="en-US" dirty="0" err="1" smtClean="0"/>
              <a:t>stručne</a:t>
            </a:r>
            <a:r>
              <a:rPr lang="en-US" dirty="0" smtClean="0"/>
              <a:t> </a:t>
            </a:r>
            <a:r>
              <a:rPr lang="en-US" dirty="0" err="1" smtClean="0"/>
              <a:t>osposobljenosti</a:t>
            </a:r>
            <a:r>
              <a:rPr lang="en-US" dirty="0" smtClean="0"/>
              <a:t> </a:t>
            </a:r>
            <a:r>
              <a:rPr lang="en-US" dirty="0" err="1" smtClean="0"/>
              <a:t>zavarivača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 smtClean="0"/>
              <a:t>Uverenje</a:t>
            </a:r>
            <a:r>
              <a:rPr lang="en-US" dirty="0" smtClean="0"/>
              <a:t> o </a:t>
            </a:r>
            <a:r>
              <a:rPr lang="en-US" dirty="0" err="1" smtClean="0"/>
              <a:t>stručnoj</a:t>
            </a:r>
            <a:r>
              <a:rPr lang="en-US" dirty="0" smtClean="0"/>
              <a:t> </a:t>
            </a:r>
            <a:r>
              <a:rPr lang="en-US" dirty="0" err="1" smtClean="0"/>
              <a:t>osposobljenosti</a:t>
            </a:r>
            <a:r>
              <a:rPr lang="en-US" dirty="0" smtClean="0"/>
              <a:t> </a:t>
            </a:r>
            <a:r>
              <a:rPr lang="en-US" dirty="0" err="1" smtClean="0"/>
              <a:t>zavarivača</a:t>
            </a:r>
            <a:endParaRPr lang="en-US" dirty="0" smtClean="0"/>
          </a:p>
          <a:p>
            <a:r>
              <a:rPr lang="en-US" dirty="0" err="1" smtClean="0"/>
              <a:t>Daje</a:t>
            </a:r>
            <a:r>
              <a:rPr lang="en-US" dirty="0" smtClean="0"/>
              <a:t> se </a:t>
            </a:r>
            <a:r>
              <a:rPr lang="en-US" dirty="0" err="1" smtClean="0"/>
              <a:t>na</a:t>
            </a:r>
            <a:r>
              <a:rPr lang="en-US" dirty="0" smtClean="0"/>
              <a:t> 2 </a:t>
            </a:r>
            <a:r>
              <a:rPr lang="en-US" dirty="0" err="1" smtClean="0"/>
              <a:t>godine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</a:t>
            </a:r>
            <a:r>
              <a:rPr lang="en-US" dirty="0" err="1" smtClean="0"/>
              <a:t>uspešnog</a:t>
            </a:r>
            <a:r>
              <a:rPr lang="en-US" dirty="0" smtClean="0"/>
              <a:t> </a:t>
            </a:r>
            <a:r>
              <a:rPr lang="en-US" dirty="0" err="1" smtClean="0"/>
              <a:t>ispitivanja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1. </a:t>
            </a:r>
            <a:r>
              <a:rPr lang="en-US" dirty="0" err="1" smtClean="0"/>
              <a:t>Vizuelna</a:t>
            </a:r>
            <a:r>
              <a:rPr lang="en-US" dirty="0" smtClean="0"/>
              <a:t> </a:t>
            </a:r>
            <a:r>
              <a:rPr lang="en-US" dirty="0" err="1" smtClean="0"/>
              <a:t>kontrola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err="1" smtClean="0"/>
              <a:t>Savijanje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naličja</a:t>
            </a:r>
            <a:r>
              <a:rPr lang="en-US" dirty="0" smtClean="0"/>
              <a:t> (</a:t>
            </a:r>
            <a:r>
              <a:rPr lang="en-US" dirty="0" err="1" smtClean="0"/>
              <a:t>korena</a:t>
            </a:r>
            <a:r>
              <a:rPr lang="en-US" dirty="0" smtClean="0"/>
              <a:t>) </a:t>
            </a:r>
            <a:r>
              <a:rPr lang="en-US" dirty="0" err="1" smtClean="0"/>
              <a:t>šava</a:t>
            </a:r>
            <a:r>
              <a:rPr lang="en-US" dirty="0" smtClean="0"/>
              <a:t> – </a:t>
            </a:r>
            <a:r>
              <a:rPr lang="en-US" dirty="0" err="1" smtClean="0"/>
              <a:t>ako</a:t>
            </a:r>
            <a:r>
              <a:rPr lang="en-US" dirty="0" smtClean="0"/>
              <a:t> se </a:t>
            </a:r>
            <a:r>
              <a:rPr lang="en-US" dirty="0" err="1" smtClean="0"/>
              <a:t>pojavi</a:t>
            </a:r>
            <a:r>
              <a:rPr lang="en-US" dirty="0" smtClean="0"/>
              <a:t> </a:t>
            </a:r>
            <a:r>
              <a:rPr lang="en-US" dirty="0" err="1" smtClean="0"/>
              <a:t>prslina</a:t>
            </a:r>
            <a:r>
              <a:rPr lang="en-US" dirty="0" smtClean="0"/>
              <a:t>, </a:t>
            </a:r>
            <a:r>
              <a:rPr lang="en-US" dirty="0" err="1" smtClean="0"/>
              <a:t>neuspešan</a:t>
            </a:r>
            <a:r>
              <a:rPr lang="en-US" dirty="0" smtClean="0"/>
              <a:t> test</a:t>
            </a:r>
          </a:p>
          <a:p>
            <a:pPr>
              <a:buNone/>
            </a:pPr>
            <a:r>
              <a:rPr lang="en-US" dirty="0" smtClean="0"/>
              <a:t>3. </a:t>
            </a:r>
            <a:r>
              <a:rPr lang="en-US" dirty="0" err="1" smtClean="0"/>
              <a:t>Zasecanje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prelamanje</a:t>
            </a:r>
            <a:r>
              <a:rPr lang="en-US" dirty="0" smtClean="0"/>
              <a:t>, </a:t>
            </a:r>
            <a:r>
              <a:rPr lang="en-US" dirty="0" err="1" smtClean="0"/>
              <a:t>kontrola</a:t>
            </a:r>
            <a:r>
              <a:rPr lang="en-US" dirty="0" smtClean="0"/>
              <a:t> </a:t>
            </a:r>
            <a:r>
              <a:rPr lang="en-US" dirty="0" err="1" smtClean="0"/>
              <a:t>prelomljene</a:t>
            </a:r>
            <a:r>
              <a:rPr lang="en-US" dirty="0" smtClean="0"/>
              <a:t> </a:t>
            </a:r>
            <a:r>
              <a:rPr lang="en-US" dirty="0" err="1" smtClean="0"/>
              <a:t>površine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Po </a:t>
            </a:r>
            <a:r>
              <a:rPr lang="en-US" dirty="0" err="1" smtClean="0"/>
              <a:t>davanju</a:t>
            </a:r>
            <a:r>
              <a:rPr lang="en-US" dirty="0" smtClean="0"/>
              <a:t> </a:t>
            </a:r>
            <a:r>
              <a:rPr lang="en-US" dirty="0" err="1" smtClean="0"/>
              <a:t>uverenja</a:t>
            </a:r>
            <a:r>
              <a:rPr lang="en-US" dirty="0" smtClean="0"/>
              <a:t>, </a:t>
            </a:r>
            <a:r>
              <a:rPr lang="en-US" dirty="0" err="1" smtClean="0"/>
              <a:t>prvo</a:t>
            </a:r>
            <a:r>
              <a:rPr lang="en-US" dirty="0" smtClean="0"/>
              <a:t> </a:t>
            </a:r>
            <a:r>
              <a:rPr lang="en-US" dirty="0" err="1" smtClean="0"/>
              <a:t>produženje</a:t>
            </a:r>
            <a:r>
              <a:rPr lang="en-US" dirty="0" smtClean="0"/>
              <a:t> </a:t>
            </a:r>
            <a:r>
              <a:rPr lang="en-US" dirty="0" err="1" smtClean="0"/>
              <a:t>nakon</a:t>
            </a:r>
            <a:r>
              <a:rPr lang="en-US" dirty="0" smtClean="0"/>
              <a:t> 6 </a:t>
            </a:r>
            <a:r>
              <a:rPr lang="en-US" dirty="0" err="1" smtClean="0"/>
              <a:t>meseci</a:t>
            </a:r>
            <a:r>
              <a:rPr lang="en-US" dirty="0" smtClean="0"/>
              <a:t> a </a:t>
            </a:r>
            <a:r>
              <a:rPr lang="en-US" dirty="0" err="1" smtClean="0"/>
              <a:t>potom</a:t>
            </a:r>
            <a:r>
              <a:rPr lang="en-US" dirty="0" smtClean="0"/>
              <a:t> </a:t>
            </a:r>
            <a:r>
              <a:rPr lang="en-US" dirty="0" err="1" smtClean="0"/>
              <a:t>još</a:t>
            </a:r>
            <a:r>
              <a:rPr lang="en-US" dirty="0" smtClean="0"/>
              <a:t> </a:t>
            </a:r>
            <a:r>
              <a:rPr lang="en-US" dirty="0" err="1" smtClean="0"/>
              <a:t>dva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6 </a:t>
            </a:r>
            <a:r>
              <a:rPr lang="en-US" dirty="0" err="1" smtClean="0"/>
              <a:t>meseci</a:t>
            </a:r>
            <a:r>
              <a:rPr lang="en-US" dirty="0" smtClean="0"/>
              <a:t> (</a:t>
            </a:r>
            <a:r>
              <a:rPr lang="en-US" dirty="0" err="1" smtClean="0"/>
              <a:t>uz</a:t>
            </a:r>
            <a:r>
              <a:rPr lang="en-US" dirty="0" smtClean="0"/>
              <a:t> </a:t>
            </a:r>
            <a:r>
              <a:rPr lang="en-US" dirty="0" err="1" smtClean="0"/>
              <a:t>potvrdu</a:t>
            </a:r>
            <a:r>
              <a:rPr lang="en-US" dirty="0" smtClean="0"/>
              <a:t> </a:t>
            </a:r>
            <a:r>
              <a:rPr lang="en-US" dirty="0" err="1" smtClean="0"/>
              <a:t>poslodavca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je </a:t>
            </a:r>
            <a:r>
              <a:rPr lang="en-US" dirty="0" err="1" smtClean="0"/>
              <a:t>zavarivač</a:t>
            </a:r>
            <a:r>
              <a:rPr lang="en-US" dirty="0" smtClean="0"/>
              <a:t> radio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poslovima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Kvalifikacija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 </a:t>
            </a:r>
            <a:r>
              <a:rPr lang="en-US" dirty="0" err="1" smtClean="0"/>
              <a:t>čelika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Izrađuju</a:t>
            </a:r>
            <a:r>
              <a:rPr lang="en-US" dirty="0" smtClean="0"/>
              <a:t> se </a:t>
            </a:r>
            <a:r>
              <a:rPr lang="en-US" dirty="0" err="1" smtClean="0"/>
              <a:t>tehnološke</a:t>
            </a:r>
            <a:r>
              <a:rPr lang="en-US" dirty="0" smtClean="0"/>
              <a:t> probe </a:t>
            </a:r>
            <a:r>
              <a:rPr lang="en-US" dirty="0" err="1" smtClean="0"/>
              <a:t>određenim</a:t>
            </a:r>
            <a:r>
              <a:rPr lang="en-US" dirty="0" smtClean="0"/>
              <a:t> </a:t>
            </a:r>
            <a:r>
              <a:rPr lang="en-US" dirty="0" err="1" smtClean="0"/>
              <a:t>postupkom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parametrima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tehnološke</a:t>
            </a:r>
            <a:r>
              <a:rPr lang="en-US" dirty="0" smtClean="0"/>
              <a:t> probe </a:t>
            </a:r>
            <a:r>
              <a:rPr lang="en-US" dirty="0" err="1" smtClean="0"/>
              <a:t>zadovolje</a:t>
            </a:r>
            <a:r>
              <a:rPr lang="en-US" dirty="0" smtClean="0"/>
              <a:t> </a:t>
            </a:r>
            <a:r>
              <a:rPr lang="en-US" dirty="0" err="1" smtClean="0"/>
              <a:t>zahteve</a:t>
            </a:r>
            <a:r>
              <a:rPr lang="en-US" dirty="0" smtClean="0"/>
              <a:t>, </a:t>
            </a:r>
            <a:r>
              <a:rPr lang="en-US" dirty="0" err="1" smtClean="0"/>
              <a:t>ispunjeni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uslovi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primenu</a:t>
            </a:r>
            <a:r>
              <a:rPr lang="en-US" dirty="0" smtClean="0"/>
              <a:t> </a:t>
            </a:r>
            <a:r>
              <a:rPr lang="en-US" dirty="0" err="1" smtClean="0"/>
              <a:t>tehnologije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parametara</a:t>
            </a:r>
            <a:r>
              <a:rPr lang="en-US" dirty="0" smtClean="0"/>
              <a:t> u </a:t>
            </a:r>
            <a:r>
              <a:rPr lang="en-US" dirty="0" err="1" smtClean="0"/>
              <a:t>izradi</a:t>
            </a:r>
            <a:r>
              <a:rPr lang="en-US" dirty="0" smtClean="0"/>
              <a:t> </a:t>
            </a:r>
            <a:r>
              <a:rPr lang="en-US" dirty="0" err="1" smtClean="0"/>
              <a:t>uređaja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 smtClean="0"/>
              <a:t>tehnološke</a:t>
            </a:r>
            <a:r>
              <a:rPr lang="en-US" dirty="0" smtClean="0"/>
              <a:t> probe ne </a:t>
            </a:r>
            <a:r>
              <a:rPr lang="en-US" dirty="0" err="1" smtClean="0"/>
              <a:t>zadovolje</a:t>
            </a:r>
            <a:r>
              <a:rPr lang="en-US" dirty="0" smtClean="0"/>
              <a:t> </a:t>
            </a:r>
            <a:r>
              <a:rPr lang="en-US" dirty="0" err="1" smtClean="0"/>
              <a:t>zahteve</a:t>
            </a:r>
            <a:r>
              <a:rPr lang="en-US" dirty="0" smtClean="0"/>
              <a:t>, WPS </a:t>
            </a:r>
            <a:r>
              <a:rPr lang="en-US" dirty="0" err="1" smtClean="0"/>
              <a:t>lista</a:t>
            </a:r>
            <a:r>
              <a:rPr lang="en-US" dirty="0" smtClean="0"/>
              <a:t> se </a:t>
            </a:r>
            <a:r>
              <a:rPr lang="en-US" dirty="0" err="1" smtClean="0"/>
              <a:t>menja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ponavlja</a:t>
            </a:r>
            <a:r>
              <a:rPr lang="en-US" dirty="0" smtClean="0"/>
              <a:t> </a:t>
            </a:r>
            <a:r>
              <a:rPr lang="en-US" dirty="0" err="1" smtClean="0"/>
              <a:t>tehnološka</a:t>
            </a:r>
            <a:r>
              <a:rPr lang="en-US" dirty="0" smtClean="0"/>
              <a:t> </a:t>
            </a:r>
            <a:r>
              <a:rPr lang="en-US" dirty="0" err="1" smtClean="0"/>
              <a:t>proba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ispitivanja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US" b="1" dirty="0" err="1" smtClean="0"/>
              <a:t>Makro</a:t>
            </a:r>
            <a:r>
              <a:rPr lang="en-US" b="1" dirty="0" smtClean="0"/>
              <a:t> </a:t>
            </a:r>
            <a:r>
              <a:rPr lang="en-US" b="1" dirty="0" err="1" smtClean="0"/>
              <a:t>ispitivanje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Posmatraju</a:t>
            </a:r>
            <a:r>
              <a:rPr lang="en-US" dirty="0" smtClean="0"/>
              <a:t> se </a:t>
            </a:r>
            <a:r>
              <a:rPr lang="en-US" dirty="0" err="1" smtClean="0"/>
              <a:t>prolazi</a:t>
            </a:r>
            <a:r>
              <a:rPr lang="en-US" dirty="0" smtClean="0"/>
              <a:t>/</a:t>
            </a:r>
            <a:r>
              <a:rPr lang="en-US" dirty="0" err="1" smtClean="0"/>
              <a:t>slojevi</a:t>
            </a:r>
            <a:r>
              <a:rPr lang="en-US" dirty="0" smtClean="0"/>
              <a:t>,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(ZUT), </a:t>
            </a:r>
            <a:r>
              <a:rPr lang="en-US" dirty="0" err="1" smtClean="0"/>
              <a:t>uključci</a:t>
            </a:r>
            <a:r>
              <a:rPr lang="en-US" dirty="0" smtClean="0"/>
              <a:t>, </a:t>
            </a:r>
            <a:r>
              <a:rPr lang="en-US" dirty="0" err="1" smtClean="0"/>
              <a:t>popunjenost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, </a:t>
            </a:r>
            <a:r>
              <a:rPr lang="en-US" dirty="0" err="1" smtClean="0"/>
              <a:t>prsline</a:t>
            </a:r>
            <a:r>
              <a:rPr lang="en-US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šavu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ZUT-u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9956" t="30208" r="56076" b="26042"/>
          <a:stretch>
            <a:fillRect/>
          </a:stretch>
        </p:blipFill>
        <p:spPr bwMode="auto">
          <a:xfrm>
            <a:off x="1905000" y="2895599"/>
            <a:ext cx="5181600" cy="3752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056" t="41667" r="59004" b="16667"/>
          <a:stretch>
            <a:fillRect/>
          </a:stretch>
        </p:blipFill>
        <p:spPr bwMode="auto">
          <a:xfrm>
            <a:off x="304800" y="3382617"/>
            <a:ext cx="3733800" cy="324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38287" t="44792" r="34773" b="23958"/>
          <a:stretch>
            <a:fillRect/>
          </a:stretch>
        </p:blipFill>
        <p:spPr bwMode="auto">
          <a:xfrm>
            <a:off x="304800" y="381000"/>
            <a:ext cx="397256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38287" t="43750" r="34773" b="27083"/>
          <a:stretch>
            <a:fillRect/>
          </a:stretch>
        </p:blipFill>
        <p:spPr bwMode="auto">
          <a:xfrm>
            <a:off x="4582888" y="381000"/>
            <a:ext cx="425631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 l="58199" t="36458" r="7247" b="20833"/>
          <a:stretch>
            <a:fillRect/>
          </a:stretch>
        </p:blipFill>
        <p:spPr bwMode="auto">
          <a:xfrm>
            <a:off x="4343400" y="35052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 dirty="0" err="1" smtClean="0"/>
              <a:t>Ispitivanje</a:t>
            </a:r>
            <a:r>
              <a:rPr lang="en-US" b="1" dirty="0" smtClean="0"/>
              <a:t> </a:t>
            </a:r>
            <a:r>
              <a:rPr lang="en-US" b="1" dirty="0" err="1" smtClean="0"/>
              <a:t>zatezanjem</a:t>
            </a:r>
            <a:r>
              <a:rPr lang="en-US" b="1" dirty="0" smtClean="0"/>
              <a:t>:</a:t>
            </a:r>
          </a:p>
          <a:p>
            <a:pPr>
              <a:buNone/>
            </a:pPr>
            <a:r>
              <a:rPr lang="en-US" dirty="0" smtClean="0"/>
              <a:t>-  Do </a:t>
            </a:r>
            <a:r>
              <a:rPr lang="en-US" dirty="0" err="1" smtClean="0"/>
              <a:t>loma</a:t>
            </a:r>
            <a:r>
              <a:rPr lang="en-US" dirty="0" smtClean="0"/>
              <a:t> </a:t>
            </a:r>
            <a:r>
              <a:rPr lang="en-US" dirty="0" err="1" smtClean="0"/>
              <a:t>mora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dođe</a:t>
            </a:r>
            <a:r>
              <a:rPr lang="en-US" dirty="0" smtClean="0"/>
              <a:t> u </a:t>
            </a:r>
            <a:r>
              <a:rPr lang="en-US" dirty="0" err="1" smtClean="0"/>
              <a:t>osnovnom</a:t>
            </a:r>
            <a:r>
              <a:rPr lang="en-US" dirty="0" smtClean="0"/>
              <a:t> </a:t>
            </a:r>
            <a:r>
              <a:rPr lang="en-US" dirty="0" err="1" smtClean="0"/>
              <a:t>materijalu</a:t>
            </a:r>
            <a:r>
              <a:rPr lang="en-US" dirty="0" smtClean="0"/>
              <a:t> (OM), a ne u </a:t>
            </a:r>
            <a:r>
              <a:rPr lang="en-US" dirty="0" err="1" smtClean="0"/>
              <a:t>zoni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(ZUT)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metalu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 smtClean="0"/>
              <a:t>Ispitivanje</a:t>
            </a:r>
            <a:r>
              <a:rPr lang="en-US" b="1" dirty="0" smtClean="0"/>
              <a:t> </a:t>
            </a:r>
            <a:r>
              <a:rPr lang="en-US" b="1" dirty="0" err="1" smtClean="0"/>
              <a:t>savijanjem</a:t>
            </a:r>
            <a:r>
              <a:rPr lang="en-US" b="1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Vrši</a:t>
            </a:r>
            <a:r>
              <a:rPr lang="en-US" dirty="0" smtClean="0"/>
              <a:t> se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lica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korena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, </a:t>
            </a:r>
            <a:r>
              <a:rPr lang="en-US" dirty="0" err="1" smtClean="0"/>
              <a:t>izuzetno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boka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preseke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…</a:t>
            </a:r>
            <a:r>
              <a:rPr lang="en-US" dirty="0" smtClean="0"/>
              <a:t> mm</a:t>
            </a:r>
          </a:p>
          <a:p>
            <a:pPr>
              <a:buFontTx/>
              <a:buChar char="-"/>
            </a:pPr>
            <a:r>
              <a:rPr lang="en-US" dirty="0" err="1" smtClean="0"/>
              <a:t>Savijanje</a:t>
            </a:r>
            <a:r>
              <a:rPr lang="en-US" dirty="0" smtClean="0"/>
              <a:t> se </a:t>
            </a:r>
            <a:r>
              <a:rPr lang="en-US" dirty="0" err="1" smtClean="0"/>
              <a:t>vrši</a:t>
            </a:r>
            <a:r>
              <a:rPr lang="en-US" dirty="0" smtClean="0"/>
              <a:t> </a:t>
            </a:r>
            <a:r>
              <a:rPr lang="en-US" dirty="0" err="1" smtClean="0"/>
              <a:t>preko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prečnika</a:t>
            </a:r>
            <a:r>
              <a:rPr lang="en-US" dirty="0" smtClean="0"/>
              <a:t> 4 x </a:t>
            </a:r>
            <a:r>
              <a:rPr lang="en-US" dirty="0" err="1" smtClean="0"/>
              <a:t>debljina</a:t>
            </a:r>
            <a:r>
              <a:rPr lang="en-US" dirty="0" smtClean="0"/>
              <a:t> </a:t>
            </a:r>
            <a:r>
              <a:rPr lang="en-US" dirty="0" err="1" smtClean="0"/>
              <a:t>poprečnog</a:t>
            </a:r>
            <a:r>
              <a:rPr lang="en-US" dirty="0" smtClean="0"/>
              <a:t> </a:t>
            </a:r>
            <a:r>
              <a:rPr lang="en-US" dirty="0" err="1" smtClean="0"/>
              <a:t>preseka</a:t>
            </a:r>
            <a:r>
              <a:rPr lang="en-US" dirty="0" smtClean="0"/>
              <a:t>, do </a:t>
            </a:r>
            <a:r>
              <a:rPr lang="en-US" dirty="0" err="1" smtClean="0"/>
              <a:t>ugla</a:t>
            </a:r>
            <a:r>
              <a:rPr lang="en-US" dirty="0" smtClean="0"/>
              <a:t> 180</a:t>
            </a:r>
            <a:r>
              <a:rPr lang="en-US" baseline="30000" dirty="0" smtClean="0"/>
              <a:t>o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Ne </a:t>
            </a:r>
            <a:r>
              <a:rPr lang="en-US" dirty="0" err="1" smtClean="0"/>
              <a:t>sme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dođe</a:t>
            </a:r>
            <a:r>
              <a:rPr lang="en-US" dirty="0" smtClean="0"/>
              <a:t> do </a:t>
            </a:r>
            <a:r>
              <a:rPr lang="en-US" dirty="0" err="1" smtClean="0"/>
              <a:t>pojave</a:t>
            </a:r>
            <a:r>
              <a:rPr lang="en-US" dirty="0" smtClean="0"/>
              <a:t> </a:t>
            </a:r>
            <a:r>
              <a:rPr lang="en-US" dirty="0" err="1" smtClean="0"/>
              <a:t>prsline</a:t>
            </a:r>
            <a:r>
              <a:rPr lang="en-US" dirty="0" smtClean="0"/>
              <a:t> u </a:t>
            </a:r>
            <a:r>
              <a:rPr lang="en-US" dirty="0" err="1" smtClean="0"/>
              <a:t>zateznoj</a:t>
            </a:r>
            <a:r>
              <a:rPr lang="en-US" dirty="0" smtClean="0"/>
              <a:t> </a:t>
            </a:r>
            <a:r>
              <a:rPr lang="en-US" dirty="0" err="1" smtClean="0"/>
              <a:t>zoni</a:t>
            </a:r>
            <a:r>
              <a:rPr lang="en-US" dirty="0" smtClean="0"/>
              <a:t> (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površini</a:t>
            </a:r>
            <a:r>
              <a:rPr lang="en-US" dirty="0" smtClean="0"/>
              <a:t> </a:t>
            </a:r>
            <a:r>
              <a:rPr lang="en-US" dirty="0" err="1" smtClean="0"/>
              <a:t>suprotno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trna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savijanje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 err="1" smtClean="0"/>
              <a:t>Merenje</a:t>
            </a:r>
            <a:r>
              <a:rPr lang="en-US" b="1" dirty="0" smtClean="0"/>
              <a:t> </a:t>
            </a:r>
            <a:r>
              <a:rPr lang="en-US" b="1" dirty="0" err="1" smtClean="0"/>
              <a:t>tvrdoće</a:t>
            </a:r>
            <a:r>
              <a:rPr lang="en-US" b="1" dirty="0" smtClean="0"/>
              <a:t> HV10: </a:t>
            </a:r>
          </a:p>
          <a:p>
            <a:pPr>
              <a:buFontTx/>
              <a:buChar char="-"/>
            </a:pPr>
            <a:r>
              <a:rPr lang="en-US" dirty="0" err="1" smtClean="0"/>
              <a:t>Meri</a:t>
            </a:r>
            <a:r>
              <a:rPr lang="en-US" dirty="0" smtClean="0"/>
              <a:t> se u </a:t>
            </a:r>
            <a:r>
              <a:rPr lang="en-US" dirty="0" err="1" smtClean="0"/>
              <a:t>osnovnom</a:t>
            </a:r>
            <a:r>
              <a:rPr lang="en-US" dirty="0" smtClean="0"/>
              <a:t> </a:t>
            </a:r>
            <a:r>
              <a:rPr lang="en-US" dirty="0" err="1" smtClean="0"/>
              <a:t>materijalu</a:t>
            </a:r>
            <a:r>
              <a:rPr lang="en-US" dirty="0" smtClean="0"/>
              <a:t> (OM), </a:t>
            </a:r>
            <a:r>
              <a:rPr lang="en-US" dirty="0" err="1" smtClean="0"/>
              <a:t>zoni</a:t>
            </a:r>
            <a:r>
              <a:rPr lang="en-US" dirty="0" smtClean="0"/>
              <a:t> </a:t>
            </a:r>
            <a:r>
              <a:rPr lang="en-US" dirty="0" err="1" smtClean="0"/>
              <a:t>uticaja</a:t>
            </a:r>
            <a:r>
              <a:rPr lang="en-US" dirty="0" smtClean="0"/>
              <a:t> </a:t>
            </a:r>
            <a:r>
              <a:rPr lang="en-US" dirty="0" err="1" smtClean="0"/>
              <a:t>toplote</a:t>
            </a:r>
            <a:r>
              <a:rPr lang="en-US" dirty="0" smtClean="0"/>
              <a:t> (ZUT)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metalu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Vrednosti</a:t>
            </a:r>
            <a:r>
              <a:rPr lang="en-US" dirty="0" smtClean="0"/>
              <a:t> se </a:t>
            </a:r>
            <a:r>
              <a:rPr lang="en-US" dirty="0" err="1" smtClean="0"/>
              <a:t>porede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najvećim</a:t>
            </a:r>
            <a:r>
              <a:rPr lang="en-US" dirty="0" smtClean="0"/>
              <a:t> </a:t>
            </a:r>
            <a:r>
              <a:rPr lang="en-US" dirty="0" err="1" smtClean="0"/>
              <a:t>dozvoljenim</a:t>
            </a:r>
            <a:r>
              <a:rPr lang="en-US" dirty="0" smtClean="0"/>
              <a:t> </a:t>
            </a:r>
            <a:r>
              <a:rPr lang="en-US" dirty="0" err="1" smtClean="0"/>
              <a:t>vrednostima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295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TEHNOLOGIJA MAŠINOGRADNJE</vt:lpstr>
      <vt:lpstr>Obezbeđenje kvaliteta u zavarivanju</vt:lpstr>
      <vt:lpstr>Ispitivanje stručne osposobljenosti zavarivača</vt:lpstr>
      <vt:lpstr>Kvalifikacija tehnologije zavarivanja čelika </vt:lpstr>
      <vt:lpstr>Slide 5</vt:lpstr>
      <vt:lpstr>Slide 6</vt:lpstr>
      <vt:lpstr>Slide 7</vt:lpstr>
      <vt:lpstr>Slide 8</vt:lpstr>
      <vt:lpstr>Slide 9</vt:lpstr>
      <vt:lpstr>Slide 10</vt:lpstr>
      <vt:lpstr>Kriterijumi prihvatljivosti grešaka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MAŠINOGRADNJE</dc:title>
  <dc:creator>sebastijan</dc:creator>
  <cp:lastModifiedBy>sebastijan</cp:lastModifiedBy>
  <cp:revision>17</cp:revision>
  <dcterms:created xsi:type="dcterms:W3CDTF">2015-03-14T18:34:40Z</dcterms:created>
  <dcterms:modified xsi:type="dcterms:W3CDTF">2015-05-25T11:11:25Z</dcterms:modified>
</cp:coreProperties>
</file>